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20.svg" ContentType="image/svg+xml"/>
  <Override PartName="/ppt/media/image2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323" r:id="rId3"/>
    <p:sldId id="256" r:id="rId4"/>
    <p:sldId id="257" r:id="rId5"/>
    <p:sldId id="259" r:id="rId6"/>
    <p:sldId id="261" r:id="rId7"/>
    <p:sldId id="260" r:id="rId8"/>
    <p:sldId id="262" r:id="rId9"/>
    <p:sldId id="264" r:id="rId10"/>
    <p:sldId id="263" r:id="rId11"/>
    <p:sldId id="265" r:id="rId12"/>
    <p:sldId id="270" r:id="rId13"/>
    <p:sldId id="266" r:id="rId14"/>
    <p:sldId id="271" r:id="rId15"/>
    <p:sldId id="267" r:id="rId16"/>
    <p:sldId id="268" r:id="rId17"/>
    <p:sldId id="269" r:id="rId18"/>
    <p:sldId id="274" r:id="rId19"/>
    <p:sldId id="275" r:id="rId20"/>
    <p:sldId id="276" r:id="rId21"/>
    <p:sldId id="273" r:id="rId22"/>
    <p:sldId id="282" r:id="rId23"/>
    <p:sldId id="278" r:id="rId24"/>
    <p:sldId id="281" r:id="rId25"/>
    <p:sldId id="280" r:id="rId26"/>
    <p:sldId id="283" r:id="rId27"/>
    <p:sldId id="285" r:id="rId28"/>
    <p:sldId id="286" r:id="rId29"/>
    <p:sldId id="287" r:id="rId31"/>
    <p:sldId id="288" r:id="rId32"/>
    <p:sldId id="28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giang.k21dgdth@gmail.com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FB85A1"/>
    <a:srgbClr val="F76143"/>
    <a:srgbClr val="B3D0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936" y="4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7B49F-BD3B-48F8-861A-EE84579F1D6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1C74B-BFDD-4241-95C2-D87A253C093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VÒNG TRÒN A,B,C,D </a:t>
            </a:r>
            <a:r>
              <a:rPr lang="en-US" b="1" dirty="0">
                <a:sym typeface="Wingdings" panose="05000000000000000000" pitchFamily="2" charset="2"/>
              </a:rPr>
              <a:t> ĐÚNG /SAI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71C74B-BFDD-4241-95C2-D87A253C093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/>
              <a:t>GV CLICK CHUỘT VÀO VÒNG TRÒN A,B,C,D </a:t>
            </a:r>
            <a:r>
              <a:rPr lang="en-US" b="1" dirty="0">
                <a:sym typeface="Wingdings" panose="05000000000000000000" pitchFamily="2" charset="2"/>
              </a:rPr>
              <a:t> ĐÚNG 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71C74B-BFDD-4241-95C2-D87A253C093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88F5-1C3D-4277-8738-F37FCCA8B09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E3FE-2531-4EC3-AC34-DD8EA6D5DE9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88F5-1C3D-4277-8738-F37FCCA8B09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E3FE-2531-4EC3-AC34-DD8EA6D5DE9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88F5-1C3D-4277-8738-F37FCCA8B09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E3FE-2531-4EC3-AC34-DD8EA6D5DE9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88F5-1C3D-4277-8738-F37FCCA8B09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E3FE-2531-4EC3-AC34-DD8EA6D5DE9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88F5-1C3D-4277-8738-F37FCCA8B09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E3FE-2531-4EC3-AC34-DD8EA6D5DE9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88F5-1C3D-4277-8738-F37FCCA8B09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E3FE-2531-4EC3-AC34-DD8EA6D5DE9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88F5-1C3D-4277-8738-F37FCCA8B09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E3FE-2531-4EC3-AC34-DD8EA6D5DE9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88F5-1C3D-4277-8738-F37FCCA8B09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E3FE-2531-4EC3-AC34-DD8EA6D5DE9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88F5-1C3D-4277-8738-F37FCCA8B09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E3FE-2531-4EC3-AC34-DD8EA6D5DE9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88F5-1C3D-4277-8738-F37FCCA8B09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E3FE-2531-4EC3-AC34-DD8EA6D5DE9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88F5-1C3D-4277-8738-F37FCCA8B09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E3FE-2531-4EC3-AC34-DD8EA6D5DE9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788F5-1C3D-4277-8738-F37FCCA8B09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9E3FE-2531-4EC3-AC34-DD8EA6D5DE93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6584" y="0"/>
            <a:ext cx="2214306" cy="2229603"/>
          </a:xfrm>
          <a:prstGeom prst="ellipse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1.wav"/><Relationship Id="rId7" Type="http://schemas.microsoft.com/office/2007/relationships/hdphoto" Target="../media/image23.wdp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4.png"/><Relationship Id="rId7" Type="http://schemas.microsoft.com/office/2007/relationships/hdphoto" Target="../media/image14.wdp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6" Type="http://schemas.microsoft.com/office/2007/relationships/hdphoto" Target="../media/image14.wdp"/><Relationship Id="rId5" Type="http://schemas.openxmlformats.org/officeDocument/2006/relationships/image" Target="../media/image13.png"/><Relationship Id="rId4" Type="http://schemas.openxmlformats.org/officeDocument/2006/relationships/image" Target="../media/image11.png"/><Relationship Id="rId3" Type="http://schemas.microsoft.com/office/2007/relationships/hdphoto" Target="../media/image16.wdp"/><Relationship Id="rId2" Type="http://schemas.openxmlformats.org/officeDocument/2006/relationships/image" Target="../media/image15.png"/><Relationship Id="rId1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svg"/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5.svg"/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hdphoto" Target="../media/image27.wdp"/><Relationship Id="rId5" Type="http://schemas.openxmlformats.org/officeDocument/2006/relationships/image" Target="../media/image26.png"/><Relationship Id="rId4" Type="http://schemas.microsoft.com/office/2007/relationships/hdphoto" Target="../media/image14.wdp"/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7.wdp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microsoft.com/office/2007/relationships/media" Target="../media/media2.mp3"/><Relationship Id="rId7" Type="http://schemas.openxmlformats.org/officeDocument/2006/relationships/audio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image" Target="../media/image31.png"/><Relationship Id="rId3" Type="http://schemas.microsoft.com/office/2007/relationships/hdphoto" Target="../media/image30.wdp"/><Relationship Id="rId2" Type="http://schemas.openxmlformats.org/officeDocument/2006/relationships/image" Target="../media/image29.png"/><Relationship Id="rId11" Type="http://schemas.openxmlformats.org/officeDocument/2006/relationships/slideLayout" Target="../slideLayouts/slideLayout2.xml"/><Relationship Id="rId10" Type="http://schemas.openxmlformats.org/officeDocument/2006/relationships/audio" Target="../media/audio1.wav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6" Type="http://schemas.microsoft.com/office/2007/relationships/hdphoto" Target="../media/image14.wdp"/><Relationship Id="rId5" Type="http://schemas.openxmlformats.org/officeDocument/2006/relationships/image" Target="../media/image13.png"/><Relationship Id="rId4" Type="http://schemas.openxmlformats.org/officeDocument/2006/relationships/image" Target="../media/image11.png"/><Relationship Id="rId3" Type="http://schemas.microsoft.com/office/2007/relationships/hdphoto" Target="../media/image16.wdp"/><Relationship Id="rId2" Type="http://schemas.openxmlformats.org/officeDocument/2006/relationships/image" Target="../media/image15.png"/><Relationship Id="rId1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hdphoto" Target="../media/image27.wdp"/><Relationship Id="rId5" Type="http://schemas.openxmlformats.org/officeDocument/2006/relationships/image" Target="../media/image26.png"/><Relationship Id="rId4" Type="http://schemas.microsoft.com/office/2007/relationships/hdphoto" Target="../media/image14.wdp"/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6" Type="http://schemas.openxmlformats.org/officeDocument/2006/relationships/image" Target="../media/image12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microsoft.com/office/2007/relationships/hdphoto" Target="../media/image14.wdp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media" Target="../media/media1.mp3"/><Relationship Id="rId3" Type="http://schemas.openxmlformats.org/officeDocument/2006/relationships/audio" Target="NULL" TargetMode="Externa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1.wav"/><Relationship Id="rId4" Type="http://schemas.openxmlformats.org/officeDocument/2006/relationships/audio" Target="../media/audio3.wav"/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image27.wdp"/><Relationship Id="rId4" Type="http://schemas.openxmlformats.org/officeDocument/2006/relationships/image" Target="../media/image26.png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microsoft.com/office/2007/relationships/hdphoto" Target="../media/image7.wdp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microsoft.com/office/2007/relationships/hdphoto" Target="../media/image27.wdp"/><Relationship Id="rId4" Type="http://schemas.openxmlformats.org/officeDocument/2006/relationships/image" Target="../media/image26.png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microsoft.com/office/2007/relationships/hdphoto" Target="../media/image14.wdp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media" Target="../media/media1.mp3"/><Relationship Id="rId3" Type="http://schemas.openxmlformats.org/officeDocument/2006/relationships/audio" Target="NULL" TargetMode="Externa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6" Type="http://schemas.microsoft.com/office/2007/relationships/hdphoto" Target="../media/image14.wdp"/><Relationship Id="rId5" Type="http://schemas.openxmlformats.org/officeDocument/2006/relationships/image" Target="../media/image13.png"/><Relationship Id="rId4" Type="http://schemas.openxmlformats.org/officeDocument/2006/relationships/image" Target="../media/image11.png"/><Relationship Id="rId3" Type="http://schemas.microsoft.com/office/2007/relationships/hdphoto" Target="../media/image16.wdp"/><Relationship Id="rId2" Type="http://schemas.openxmlformats.org/officeDocument/2006/relationships/image" Target="../media/image15.pn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microsoft.com/office/2007/relationships/hdphoto" Target="../media/image14.wdp"/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/>
          <p:cNvSpPr/>
          <p:nvPr/>
        </p:nvSpPr>
        <p:spPr>
          <a:xfrm>
            <a:off x="1614240" y="-116"/>
            <a:ext cx="8169377" cy="3980411"/>
          </a:xfrm>
          <a:custGeom>
            <a:avLst/>
            <a:gdLst>
              <a:gd name="connsiteX0" fmla="*/ 0 w 8169377"/>
              <a:gd name="connsiteY0" fmla="*/ 663415 h 3980411"/>
              <a:gd name="connsiteX1" fmla="*/ 663415 w 8169377"/>
              <a:gd name="connsiteY1" fmla="*/ 0 h 3980411"/>
              <a:gd name="connsiteX2" fmla="*/ 1233627 w 8169377"/>
              <a:gd name="connsiteY2" fmla="*/ 0 h 3980411"/>
              <a:gd name="connsiteX3" fmla="*/ 1666989 w 8169377"/>
              <a:gd name="connsiteY3" fmla="*/ 0 h 3980411"/>
              <a:gd name="connsiteX4" fmla="*/ 2168775 w 8169377"/>
              <a:gd name="connsiteY4" fmla="*/ 0 h 3980411"/>
              <a:gd name="connsiteX5" fmla="*/ 2807413 w 8169377"/>
              <a:gd name="connsiteY5" fmla="*/ 0 h 3980411"/>
              <a:gd name="connsiteX6" fmla="*/ 3446051 w 8169377"/>
              <a:gd name="connsiteY6" fmla="*/ 0 h 3980411"/>
              <a:gd name="connsiteX7" fmla="*/ 4084689 w 8169377"/>
              <a:gd name="connsiteY7" fmla="*/ 0 h 3980411"/>
              <a:gd name="connsiteX8" fmla="*/ 4791752 w 8169377"/>
              <a:gd name="connsiteY8" fmla="*/ 0 h 3980411"/>
              <a:gd name="connsiteX9" fmla="*/ 5225113 w 8169377"/>
              <a:gd name="connsiteY9" fmla="*/ 0 h 3980411"/>
              <a:gd name="connsiteX10" fmla="*/ 5726900 w 8169377"/>
              <a:gd name="connsiteY10" fmla="*/ 0 h 3980411"/>
              <a:gd name="connsiteX11" fmla="*/ 6160261 w 8169377"/>
              <a:gd name="connsiteY11" fmla="*/ 0 h 3980411"/>
              <a:gd name="connsiteX12" fmla="*/ 6525197 w 8169377"/>
              <a:gd name="connsiteY12" fmla="*/ 0 h 3980411"/>
              <a:gd name="connsiteX13" fmla="*/ 7505962 w 8169377"/>
              <a:gd name="connsiteY13" fmla="*/ 0 h 3980411"/>
              <a:gd name="connsiteX14" fmla="*/ 8169377 w 8169377"/>
              <a:gd name="connsiteY14" fmla="*/ 663415 h 3980411"/>
              <a:gd name="connsiteX15" fmla="*/ 8169377 w 8169377"/>
              <a:gd name="connsiteY15" fmla="*/ 1167595 h 3980411"/>
              <a:gd name="connsiteX16" fmla="*/ 8169377 w 8169377"/>
              <a:gd name="connsiteY16" fmla="*/ 1645240 h 3980411"/>
              <a:gd name="connsiteX17" fmla="*/ 8169377 w 8169377"/>
              <a:gd name="connsiteY17" fmla="*/ 2149420 h 3980411"/>
              <a:gd name="connsiteX18" fmla="*/ 8169377 w 8169377"/>
              <a:gd name="connsiteY18" fmla="*/ 2706672 h 3980411"/>
              <a:gd name="connsiteX19" fmla="*/ 8169377 w 8169377"/>
              <a:gd name="connsiteY19" fmla="*/ 3316996 h 3980411"/>
              <a:gd name="connsiteX20" fmla="*/ 7505962 w 8169377"/>
              <a:gd name="connsiteY20" fmla="*/ 3980411 h 3980411"/>
              <a:gd name="connsiteX21" fmla="*/ 6798899 w 8169377"/>
              <a:gd name="connsiteY21" fmla="*/ 3980411 h 3980411"/>
              <a:gd name="connsiteX22" fmla="*/ 6365538 w 8169377"/>
              <a:gd name="connsiteY22" fmla="*/ 3980411 h 3980411"/>
              <a:gd name="connsiteX23" fmla="*/ 5726900 w 8169377"/>
              <a:gd name="connsiteY23" fmla="*/ 3980411 h 3980411"/>
              <a:gd name="connsiteX24" fmla="*/ 5019837 w 8169377"/>
              <a:gd name="connsiteY24" fmla="*/ 3980411 h 3980411"/>
              <a:gd name="connsiteX25" fmla="*/ 4518050 w 8169377"/>
              <a:gd name="connsiteY25" fmla="*/ 3980411 h 3980411"/>
              <a:gd name="connsiteX26" fmla="*/ 3810987 w 8169377"/>
              <a:gd name="connsiteY26" fmla="*/ 3980411 h 3980411"/>
              <a:gd name="connsiteX27" fmla="*/ 3309200 w 8169377"/>
              <a:gd name="connsiteY27" fmla="*/ 3980411 h 3980411"/>
              <a:gd name="connsiteX28" fmla="*/ 2807413 w 8169377"/>
              <a:gd name="connsiteY28" fmla="*/ 3980411 h 3980411"/>
              <a:gd name="connsiteX29" fmla="*/ 2237201 w 8169377"/>
              <a:gd name="connsiteY29" fmla="*/ 3980411 h 3980411"/>
              <a:gd name="connsiteX30" fmla="*/ 1530138 w 8169377"/>
              <a:gd name="connsiteY30" fmla="*/ 3980411 h 3980411"/>
              <a:gd name="connsiteX31" fmla="*/ 1165202 w 8169377"/>
              <a:gd name="connsiteY31" fmla="*/ 3980411 h 3980411"/>
              <a:gd name="connsiteX32" fmla="*/ 663415 w 8169377"/>
              <a:gd name="connsiteY32" fmla="*/ 3980411 h 3980411"/>
              <a:gd name="connsiteX33" fmla="*/ 0 w 8169377"/>
              <a:gd name="connsiteY33" fmla="*/ 3316996 h 3980411"/>
              <a:gd name="connsiteX34" fmla="*/ 0 w 8169377"/>
              <a:gd name="connsiteY34" fmla="*/ 2865887 h 3980411"/>
              <a:gd name="connsiteX35" fmla="*/ 0 w 8169377"/>
              <a:gd name="connsiteY35" fmla="*/ 2388243 h 3980411"/>
              <a:gd name="connsiteX36" fmla="*/ 0 w 8169377"/>
              <a:gd name="connsiteY36" fmla="*/ 1937134 h 3980411"/>
              <a:gd name="connsiteX37" fmla="*/ 0 w 8169377"/>
              <a:gd name="connsiteY37" fmla="*/ 1406418 h 3980411"/>
              <a:gd name="connsiteX38" fmla="*/ 0 w 8169377"/>
              <a:gd name="connsiteY38" fmla="*/ 663415 h 3980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169377" h="3980411" fill="none" extrusionOk="0">
                <a:moveTo>
                  <a:pt x="0" y="663415"/>
                </a:moveTo>
                <a:cubicBezTo>
                  <a:pt x="-16983" y="291131"/>
                  <a:pt x="313726" y="-15551"/>
                  <a:pt x="663415" y="0"/>
                </a:cubicBezTo>
                <a:cubicBezTo>
                  <a:pt x="819677" y="-62020"/>
                  <a:pt x="1086673" y="47552"/>
                  <a:pt x="1233627" y="0"/>
                </a:cubicBezTo>
                <a:cubicBezTo>
                  <a:pt x="1380581" y="-47552"/>
                  <a:pt x="1542898" y="9410"/>
                  <a:pt x="1666989" y="0"/>
                </a:cubicBezTo>
                <a:cubicBezTo>
                  <a:pt x="1791080" y="-9410"/>
                  <a:pt x="2006679" y="42895"/>
                  <a:pt x="2168775" y="0"/>
                </a:cubicBezTo>
                <a:cubicBezTo>
                  <a:pt x="2330871" y="-42895"/>
                  <a:pt x="2521972" y="72479"/>
                  <a:pt x="2807413" y="0"/>
                </a:cubicBezTo>
                <a:cubicBezTo>
                  <a:pt x="3092854" y="-72479"/>
                  <a:pt x="3187678" y="9081"/>
                  <a:pt x="3446051" y="0"/>
                </a:cubicBezTo>
                <a:cubicBezTo>
                  <a:pt x="3704424" y="-9081"/>
                  <a:pt x="3799762" y="67479"/>
                  <a:pt x="4084689" y="0"/>
                </a:cubicBezTo>
                <a:cubicBezTo>
                  <a:pt x="4369616" y="-67479"/>
                  <a:pt x="4483217" y="66923"/>
                  <a:pt x="4791752" y="0"/>
                </a:cubicBezTo>
                <a:cubicBezTo>
                  <a:pt x="5100287" y="-66923"/>
                  <a:pt x="5109688" y="35951"/>
                  <a:pt x="5225113" y="0"/>
                </a:cubicBezTo>
                <a:cubicBezTo>
                  <a:pt x="5340538" y="-35951"/>
                  <a:pt x="5480759" y="33649"/>
                  <a:pt x="5726900" y="0"/>
                </a:cubicBezTo>
                <a:cubicBezTo>
                  <a:pt x="5973041" y="-33649"/>
                  <a:pt x="6062277" y="44326"/>
                  <a:pt x="6160261" y="0"/>
                </a:cubicBezTo>
                <a:cubicBezTo>
                  <a:pt x="6258245" y="-44326"/>
                  <a:pt x="6374553" y="7696"/>
                  <a:pt x="6525197" y="0"/>
                </a:cubicBezTo>
                <a:cubicBezTo>
                  <a:pt x="6675841" y="-7696"/>
                  <a:pt x="7249170" y="82098"/>
                  <a:pt x="7505962" y="0"/>
                </a:cubicBezTo>
                <a:cubicBezTo>
                  <a:pt x="7902002" y="6865"/>
                  <a:pt x="8227943" y="245923"/>
                  <a:pt x="8169377" y="663415"/>
                </a:cubicBezTo>
                <a:cubicBezTo>
                  <a:pt x="8175386" y="790470"/>
                  <a:pt x="8141652" y="916057"/>
                  <a:pt x="8169377" y="1167595"/>
                </a:cubicBezTo>
                <a:cubicBezTo>
                  <a:pt x="8197102" y="1419133"/>
                  <a:pt x="8159192" y="1442251"/>
                  <a:pt x="8169377" y="1645240"/>
                </a:cubicBezTo>
                <a:cubicBezTo>
                  <a:pt x="8179562" y="1848229"/>
                  <a:pt x="8157857" y="1902947"/>
                  <a:pt x="8169377" y="2149420"/>
                </a:cubicBezTo>
                <a:cubicBezTo>
                  <a:pt x="8180897" y="2395893"/>
                  <a:pt x="8141651" y="2579585"/>
                  <a:pt x="8169377" y="2706672"/>
                </a:cubicBezTo>
                <a:cubicBezTo>
                  <a:pt x="8197103" y="2833759"/>
                  <a:pt x="8163371" y="3165098"/>
                  <a:pt x="8169377" y="3316996"/>
                </a:cubicBezTo>
                <a:cubicBezTo>
                  <a:pt x="8255341" y="3640293"/>
                  <a:pt x="7954163" y="3932569"/>
                  <a:pt x="7505962" y="3980411"/>
                </a:cubicBezTo>
                <a:cubicBezTo>
                  <a:pt x="7177237" y="4008636"/>
                  <a:pt x="7125966" y="3914371"/>
                  <a:pt x="6798899" y="3980411"/>
                </a:cubicBezTo>
                <a:cubicBezTo>
                  <a:pt x="6471832" y="4046451"/>
                  <a:pt x="6521138" y="3937823"/>
                  <a:pt x="6365538" y="3980411"/>
                </a:cubicBezTo>
                <a:cubicBezTo>
                  <a:pt x="6209938" y="4022999"/>
                  <a:pt x="5866141" y="3977927"/>
                  <a:pt x="5726900" y="3980411"/>
                </a:cubicBezTo>
                <a:cubicBezTo>
                  <a:pt x="5587659" y="3982895"/>
                  <a:pt x="5336758" y="3961112"/>
                  <a:pt x="5019837" y="3980411"/>
                </a:cubicBezTo>
                <a:cubicBezTo>
                  <a:pt x="4702916" y="3999710"/>
                  <a:pt x="4650500" y="3936770"/>
                  <a:pt x="4518050" y="3980411"/>
                </a:cubicBezTo>
                <a:cubicBezTo>
                  <a:pt x="4385600" y="4024052"/>
                  <a:pt x="4047377" y="3947480"/>
                  <a:pt x="3810987" y="3980411"/>
                </a:cubicBezTo>
                <a:cubicBezTo>
                  <a:pt x="3574597" y="4013342"/>
                  <a:pt x="3512646" y="3947992"/>
                  <a:pt x="3309200" y="3980411"/>
                </a:cubicBezTo>
                <a:cubicBezTo>
                  <a:pt x="3105754" y="4012830"/>
                  <a:pt x="3032619" y="3927174"/>
                  <a:pt x="2807413" y="3980411"/>
                </a:cubicBezTo>
                <a:cubicBezTo>
                  <a:pt x="2582207" y="4033648"/>
                  <a:pt x="2430360" y="3925130"/>
                  <a:pt x="2237201" y="3980411"/>
                </a:cubicBezTo>
                <a:cubicBezTo>
                  <a:pt x="2044042" y="4035692"/>
                  <a:pt x="1799917" y="3970280"/>
                  <a:pt x="1530138" y="3980411"/>
                </a:cubicBezTo>
                <a:cubicBezTo>
                  <a:pt x="1260359" y="3990542"/>
                  <a:pt x="1303202" y="3949844"/>
                  <a:pt x="1165202" y="3980411"/>
                </a:cubicBezTo>
                <a:cubicBezTo>
                  <a:pt x="1027202" y="4010978"/>
                  <a:pt x="912785" y="3972624"/>
                  <a:pt x="663415" y="3980411"/>
                </a:cubicBezTo>
                <a:cubicBezTo>
                  <a:pt x="263209" y="3973743"/>
                  <a:pt x="-72239" y="3709081"/>
                  <a:pt x="0" y="3316996"/>
                </a:cubicBezTo>
                <a:cubicBezTo>
                  <a:pt x="-29211" y="3193248"/>
                  <a:pt x="18910" y="2968687"/>
                  <a:pt x="0" y="2865887"/>
                </a:cubicBezTo>
                <a:cubicBezTo>
                  <a:pt x="-18910" y="2763087"/>
                  <a:pt x="10588" y="2605269"/>
                  <a:pt x="0" y="2388243"/>
                </a:cubicBezTo>
                <a:cubicBezTo>
                  <a:pt x="-10588" y="2171217"/>
                  <a:pt x="8610" y="2140340"/>
                  <a:pt x="0" y="1937134"/>
                </a:cubicBezTo>
                <a:cubicBezTo>
                  <a:pt x="-8610" y="1733928"/>
                  <a:pt x="27217" y="1635509"/>
                  <a:pt x="0" y="1406418"/>
                </a:cubicBezTo>
                <a:cubicBezTo>
                  <a:pt x="-27217" y="1177327"/>
                  <a:pt x="41958" y="858183"/>
                  <a:pt x="0" y="663415"/>
                </a:cubicBezTo>
                <a:close/>
              </a:path>
              <a:path w="8169377" h="3980411" stroke="0" extrusionOk="0">
                <a:moveTo>
                  <a:pt x="0" y="663415"/>
                </a:moveTo>
                <a:cubicBezTo>
                  <a:pt x="11946" y="319967"/>
                  <a:pt x="260477" y="29084"/>
                  <a:pt x="663415" y="0"/>
                </a:cubicBezTo>
                <a:cubicBezTo>
                  <a:pt x="817484" y="-66997"/>
                  <a:pt x="1082122" y="63587"/>
                  <a:pt x="1233627" y="0"/>
                </a:cubicBezTo>
                <a:cubicBezTo>
                  <a:pt x="1385132" y="-63587"/>
                  <a:pt x="1574011" y="44756"/>
                  <a:pt x="1666989" y="0"/>
                </a:cubicBezTo>
                <a:cubicBezTo>
                  <a:pt x="1759967" y="-44756"/>
                  <a:pt x="2047905" y="62083"/>
                  <a:pt x="2237201" y="0"/>
                </a:cubicBezTo>
                <a:cubicBezTo>
                  <a:pt x="2426497" y="-62083"/>
                  <a:pt x="2428491" y="26970"/>
                  <a:pt x="2602137" y="0"/>
                </a:cubicBezTo>
                <a:cubicBezTo>
                  <a:pt x="2775783" y="-26970"/>
                  <a:pt x="2882975" y="28674"/>
                  <a:pt x="2967072" y="0"/>
                </a:cubicBezTo>
                <a:cubicBezTo>
                  <a:pt x="3051169" y="-28674"/>
                  <a:pt x="3392380" y="19769"/>
                  <a:pt x="3537285" y="0"/>
                </a:cubicBezTo>
                <a:cubicBezTo>
                  <a:pt x="3682190" y="-19769"/>
                  <a:pt x="3938147" y="46607"/>
                  <a:pt x="4039072" y="0"/>
                </a:cubicBezTo>
                <a:cubicBezTo>
                  <a:pt x="4139997" y="-46607"/>
                  <a:pt x="4459946" y="26310"/>
                  <a:pt x="4677709" y="0"/>
                </a:cubicBezTo>
                <a:cubicBezTo>
                  <a:pt x="4895472" y="-26310"/>
                  <a:pt x="5088207" y="5835"/>
                  <a:pt x="5247921" y="0"/>
                </a:cubicBezTo>
                <a:cubicBezTo>
                  <a:pt x="5407635" y="-5835"/>
                  <a:pt x="5585519" y="53461"/>
                  <a:pt x="5818134" y="0"/>
                </a:cubicBezTo>
                <a:cubicBezTo>
                  <a:pt x="6050749" y="-53461"/>
                  <a:pt x="6043813" y="34670"/>
                  <a:pt x="6183070" y="0"/>
                </a:cubicBezTo>
                <a:cubicBezTo>
                  <a:pt x="6322327" y="-34670"/>
                  <a:pt x="6503135" y="6659"/>
                  <a:pt x="6684856" y="0"/>
                </a:cubicBezTo>
                <a:cubicBezTo>
                  <a:pt x="6866577" y="-6659"/>
                  <a:pt x="7273792" y="44835"/>
                  <a:pt x="7505962" y="0"/>
                </a:cubicBezTo>
                <a:cubicBezTo>
                  <a:pt x="7958409" y="37471"/>
                  <a:pt x="8161208" y="272818"/>
                  <a:pt x="8169377" y="663415"/>
                </a:cubicBezTo>
                <a:cubicBezTo>
                  <a:pt x="8228520" y="805306"/>
                  <a:pt x="8114257" y="961348"/>
                  <a:pt x="8169377" y="1220667"/>
                </a:cubicBezTo>
                <a:cubicBezTo>
                  <a:pt x="8224497" y="1479986"/>
                  <a:pt x="8123406" y="1463296"/>
                  <a:pt x="8169377" y="1698312"/>
                </a:cubicBezTo>
                <a:cubicBezTo>
                  <a:pt x="8215348" y="1933328"/>
                  <a:pt x="8140859" y="1982471"/>
                  <a:pt x="8169377" y="2255564"/>
                </a:cubicBezTo>
                <a:cubicBezTo>
                  <a:pt x="8197895" y="2528657"/>
                  <a:pt x="8139091" y="2547210"/>
                  <a:pt x="8169377" y="2759744"/>
                </a:cubicBezTo>
                <a:cubicBezTo>
                  <a:pt x="8199663" y="2972278"/>
                  <a:pt x="8119334" y="3122607"/>
                  <a:pt x="8169377" y="3316996"/>
                </a:cubicBezTo>
                <a:cubicBezTo>
                  <a:pt x="8244584" y="3705974"/>
                  <a:pt x="7934381" y="4030982"/>
                  <a:pt x="7505962" y="3980411"/>
                </a:cubicBezTo>
                <a:cubicBezTo>
                  <a:pt x="7347664" y="4008874"/>
                  <a:pt x="7146969" y="3940342"/>
                  <a:pt x="6935750" y="3980411"/>
                </a:cubicBezTo>
                <a:cubicBezTo>
                  <a:pt x="6724531" y="4020480"/>
                  <a:pt x="6729014" y="3970017"/>
                  <a:pt x="6570814" y="3980411"/>
                </a:cubicBezTo>
                <a:cubicBezTo>
                  <a:pt x="6412614" y="3990805"/>
                  <a:pt x="6255610" y="3925882"/>
                  <a:pt x="6069027" y="3980411"/>
                </a:cubicBezTo>
                <a:cubicBezTo>
                  <a:pt x="5882444" y="4034940"/>
                  <a:pt x="5672505" y="3951116"/>
                  <a:pt x="5361964" y="3980411"/>
                </a:cubicBezTo>
                <a:cubicBezTo>
                  <a:pt x="5051423" y="4009706"/>
                  <a:pt x="4926556" y="3946717"/>
                  <a:pt x="4654901" y="3980411"/>
                </a:cubicBezTo>
                <a:cubicBezTo>
                  <a:pt x="4383246" y="4014105"/>
                  <a:pt x="4337950" y="3959173"/>
                  <a:pt x="4221539" y="3980411"/>
                </a:cubicBezTo>
                <a:cubicBezTo>
                  <a:pt x="4105128" y="4001649"/>
                  <a:pt x="3762725" y="3978090"/>
                  <a:pt x="3582902" y="3980411"/>
                </a:cubicBezTo>
                <a:cubicBezTo>
                  <a:pt x="3403079" y="3982732"/>
                  <a:pt x="3302655" y="3942010"/>
                  <a:pt x="3217966" y="3980411"/>
                </a:cubicBezTo>
                <a:cubicBezTo>
                  <a:pt x="3133277" y="4018812"/>
                  <a:pt x="2670554" y="3924937"/>
                  <a:pt x="2510903" y="3980411"/>
                </a:cubicBezTo>
                <a:cubicBezTo>
                  <a:pt x="2351252" y="4035885"/>
                  <a:pt x="2251796" y="3972483"/>
                  <a:pt x="2077541" y="3980411"/>
                </a:cubicBezTo>
                <a:cubicBezTo>
                  <a:pt x="1903286" y="3988339"/>
                  <a:pt x="1632425" y="3957424"/>
                  <a:pt x="1370478" y="3980411"/>
                </a:cubicBezTo>
                <a:cubicBezTo>
                  <a:pt x="1108531" y="4003398"/>
                  <a:pt x="814436" y="3926784"/>
                  <a:pt x="663415" y="3980411"/>
                </a:cubicBezTo>
                <a:cubicBezTo>
                  <a:pt x="338704" y="3940645"/>
                  <a:pt x="105004" y="3699318"/>
                  <a:pt x="0" y="3316996"/>
                </a:cubicBezTo>
                <a:cubicBezTo>
                  <a:pt x="-30885" y="3205374"/>
                  <a:pt x="44696" y="2986593"/>
                  <a:pt x="0" y="2865887"/>
                </a:cubicBezTo>
                <a:cubicBezTo>
                  <a:pt x="-44696" y="2745181"/>
                  <a:pt x="21418" y="2564781"/>
                  <a:pt x="0" y="2414778"/>
                </a:cubicBezTo>
                <a:cubicBezTo>
                  <a:pt x="-21418" y="2264775"/>
                  <a:pt x="33463" y="2107362"/>
                  <a:pt x="0" y="1884062"/>
                </a:cubicBezTo>
                <a:cubicBezTo>
                  <a:pt x="-33463" y="1660762"/>
                  <a:pt x="33159" y="1425455"/>
                  <a:pt x="0" y="1300274"/>
                </a:cubicBezTo>
                <a:cubicBezTo>
                  <a:pt x="-33159" y="1175093"/>
                  <a:pt x="56535" y="905116"/>
                  <a:pt x="0" y="663415"/>
                </a:cubicBezTo>
                <a:close/>
              </a:path>
            </a:pathLst>
          </a:custGeom>
          <a:ln w="38100">
            <a:solidFill>
              <a:srgbClr val="99CC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vi-VN" altLang="en-US" sz="3000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ỦY BAN NHÂN DÂN QUẬN 8</a:t>
            </a:r>
            <a:endParaRPr lang="vi-VN" altLang="en-US" sz="3600" dirty="0">
              <a:ln w="28575">
                <a:solidFill>
                  <a:schemeClr val="tx1"/>
                </a:solidFill>
              </a:ln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vi-VN" altLang="en-US" sz="3000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TRƯỜNG TIỂU HỌC NGUYỄN TRUNG NGẠN</a:t>
            </a:r>
            <a:r>
              <a:rPr lang="en-US" sz="3000" b="1" dirty="0">
                <a:solidFill>
                  <a:srgbClr val="002060"/>
                </a:solidFill>
                <a:latin typeface="UTM Edwardian" panose="02040603050506020204" pitchFamily="18" charset="0"/>
              </a:rPr>
              <a:t> </a:t>
            </a:r>
            <a:endParaRPr lang="en-US" sz="5400" b="1" dirty="0">
              <a:solidFill>
                <a:srgbClr val="002060"/>
              </a:solidFill>
              <a:latin typeface="UTM Edwardian" panose="02040603050506020204" pitchFamily="18" charset="0"/>
            </a:endParaRPr>
          </a:p>
          <a:p>
            <a:pPr algn="ctr"/>
            <a:r>
              <a:rPr lang="vi-VN" altLang="en-US" sz="5400" b="1" dirty="0" err="1">
                <a:solidFill>
                  <a:srgbClr val="002060"/>
                </a:solidFill>
                <a:latin typeface="UTM Edwardian" panose="02040603050506020204" pitchFamily="18" charset="0"/>
              </a:rPr>
              <a:t>Môn: </a:t>
            </a:r>
            <a:r>
              <a:rPr lang="en-US" sz="5400" b="1" dirty="0" err="1">
                <a:solidFill>
                  <a:srgbClr val="002060"/>
                </a:solidFill>
                <a:latin typeface="UTM Edwardian" panose="02040603050506020204" pitchFamily="18" charset="0"/>
              </a:rPr>
              <a:t>Toán</a:t>
            </a:r>
            <a:endParaRPr lang="en-US" sz="8800" b="1" dirty="0">
              <a:ln w="28575">
                <a:solidFill>
                  <a:sysClr val="windowText" lastClr="000000"/>
                </a:solidFill>
              </a:ln>
              <a:blipFill dpi="0"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anh Mi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22145" y="3004820"/>
            <a:ext cx="7861300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</a:pPr>
            <a:r>
              <a:rPr lang="vi-VN" altLang="en-US" sz="2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A3D9F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  <a:sym typeface="+mn-ea"/>
              </a:rPr>
              <a:t>Bài: Chục nghìn (t1)</a:t>
            </a:r>
            <a:endParaRPr lang="vi-VN" altLang="en-US" sz="28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>
            <a:fillRect/>
          </a:stretch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5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3" name="Group 372"/>
          <p:cNvGrpSpPr/>
          <p:nvPr/>
        </p:nvGrpSpPr>
        <p:grpSpPr>
          <a:xfrm>
            <a:off x="6088530" y="1525982"/>
            <a:ext cx="5818999" cy="2143487"/>
            <a:chOff x="6821286" y="4065123"/>
            <a:chExt cx="5394016" cy="2143487"/>
          </a:xfrm>
        </p:grpSpPr>
        <p:sp>
          <p:nvSpPr>
            <p:cNvPr id="374" name="Rounded Rectangle 373"/>
            <p:cNvSpPr/>
            <p:nvPr/>
          </p:nvSpPr>
          <p:spPr>
            <a:xfrm>
              <a:off x="6945096" y="4065123"/>
              <a:ext cx="5152849" cy="200612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6821286" y="4192674"/>
              <a:ext cx="5394016" cy="20159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CN" sz="4000" b="1" dirty="0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 </a:t>
              </a:r>
              <a:r>
                <a:rPr lang="en-US" altLang="zh-CN" sz="4000" b="1" dirty="0" err="1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nghìn</a:t>
              </a:r>
              <a:r>
                <a:rPr lang="en-US" altLang="zh-CN" sz="4000" b="1" dirty="0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hay 1 </a:t>
              </a:r>
              <a:r>
                <a:rPr lang="en-US" altLang="zh-CN" sz="4000" b="1" dirty="0" err="1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chục</a:t>
              </a:r>
              <a:r>
                <a:rPr lang="en-US" altLang="zh-CN" sz="4000" b="1" dirty="0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nghìn</a:t>
              </a:r>
              <a:r>
                <a:rPr lang="en-US" altLang="zh-CN" sz="4000" b="1" dirty="0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(1 </a:t>
              </a:r>
              <a:r>
                <a:rPr lang="en-US" altLang="zh-CN" sz="4000" b="1" dirty="0" err="1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vạn</a:t>
              </a:r>
              <a:r>
                <a:rPr lang="en-US" altLang="zh-CN" sz="4000" b="1" dirty="0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)</a:t>
              </a:r>
              <a:endParaRPr lang="en-US" altLang="zh-CN" sz="4000" b="1" dirty="0">
                <a:solidFill>
                  <a:srgbClr val="F76143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  <a:p>
              <a:pPr algn="ctr">
                <a:spcBef>
                  <a:spcPts val="600"/>
                </a:spcBef>
              </a:pPr>
              <a:r>
                <a:rPr lang="en-US" altLang="zh-CN" sz="4000" b="1" dirty="0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10 000</a:t>
              </a:r>
              <a:endParaRPr lang="en-US" altLang="zh-CN" sz="4000" b="1" dirty="0">
                <a:solidFill>
                  <a:srgbClr val="F76143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376" name="Rectangle 375"/>
          <p:cNvSpPr/>
          <p:nvPr/>
        </p:nvSpPr>
        <p:spPr>
          <a:xfrm>
            <a:off x="168779" y="356036"/>
            <a:ext cx="120216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Cùng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mình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đếm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các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khối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vuông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nhé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!</a:t>
            </a:r>
            <a:endParaRPr lang="en-US" sz="5000" dirty="0">
              <a:solidFill>
                <a:schemeClr val="accent4">
                  <a:lumMod val="75000"/>
                </a:schemeClr>
              </a:solidFill>
              <a:latin typeface="SVN-Hole Hearted" panose="020B0A06020104020203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1541" y="2106201"/>
            <a:ext cx="1023784" cy="102210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22915" y="2091663"/>
            <a:ext cx="1023784" cy="102210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27819" y="2109249"/>
            <a:ext cx="1023784" cy="102210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02340" y="2106200"/>
            <a:ext cx="1023784" cy="10221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07922" y="2091663"/>
            <a:ext cx="1023784" cy="102210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1541" y="3943254"/>
            <a:ext cx="1023784" cy="10221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22915" y="3928716"/>
            <a:ext cx="1023784" cy="102210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27819" y="3946302"/>
            <a:ext cx="1023784" cy="10221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02340" y="3943253"/>
            <a:ext cx="1023784" cy="102210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82536" y="3970833"/>
            <a:ext cx="1023784" cy="1022103"/>
          </a:xfrm>
          <a:prstGeom prst="rect">
            <a:avLst/>
          </a:prstGeom>
        </p:spPr>
      </p:pic>
      <p:sp>
        <p:nvSpPr>
          <p:cNvPr id="32" name="Hộp Văn bản 31"/>
          <p:cNvSpPr txBox="1"/>
          <p:nvPr/>
        </p:nvSpPr>
        <p:spPr>
          <a:xfrm>
            <a:off x="6459199" y="3500067"/>
            <a:ext cx="5450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Cách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viết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10 000: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29"/>
          <p:cNvPicPr>
            <a:picLocks noChangeAspect="1"/>
          </p:cNvPicPr>
          <p:nvPr/>
        </p:nvPicPr>
        <p:blipFill rotWithShape="1">
          <a:blip r:embed="rId5"/>
          <a:srcRect r="70066" b="60159"/>
          <a:stretch>
            <a:fillRect/>
          </a:stretch>
        </p:blipFill>
        <p:spPr>
          <a:xfrm>
            <a:off x="6459199" y="4290814"/>
            <a:ext cx="4979903" cy="1533693"/>
          </a:xfrm>
          <a:prstGeom prst="rect">
            <a:avLst/>
          </a:prstGeom>
        </p:spPr>
      </p:pic>
      <p:sp>
        <p:nvSpPr>
          <p:cNvPr id="34" name="Hộp Văn bản 31"/>
          <p:cNvSpPr txBox="1"/>
          <p:nvPr/>
        </p:nvSpPr>
        <p:spPr>
          <a:xfrm>
            <a:off x="7743016" y="4654956"/>
            <a:ext cx="285344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7000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  <a:sym typeface="+mn-lt"/>
              </a:rPr>
              <a:t>10 000</a:t>
            </a:r>
            <a:endParaRPr lang="vi-VN" sz="7000" dirty="0"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5" name="Hình ảnh 8" descr="Ảnh có chứa găng tay&#10;&#10;Mô tả được tạo tự độn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19" b="79167" l="63073" r="99375">
                        <a14:foregroundMark x1="96615" y1="8796" x2="94740" y2="12593"/>
                        <a14:foregroundMark x1="96510" y1="6111" x2="96510" y2="6111"/>
                        <a14:foregroundMark x1="98490" y1="9444" x2="98490" y2="9444"/>
                        <a14:foregroundMark x1="99375" y1="37222" x2="99271" y2="4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13" t="3617" r="-13" b="12353"/>
          <a:stretch>
            <a:fillRect/>
          </a:stretch>
        </p:blipFill>
        <p:spPr>
          <a:xfrm>
            <a:off x="10023508" y="3995501"/>
            <a:ext cx="2237026" cy="257889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>
            <a:fillRect/>
          </a:stretch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24" name="Hình ảnh 4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>
            <a:fillRect/>
          </a:stretch>
        </p:blipFill>
        <p:spPr>
          <a:xfrm>
            <a:off x="-292925" y="1005447"/>
            <a:ext cx="3915975" cy="6025425"/>
          </a:xfrm>
          <a:prstGeom prst="rect">
            <a:avLst/>
          </a:prstGeom>
        </p:spPr>
      </p:pic>
      <p:grpSp>
        <p:nvGrpSpPr>
          <p:cNvPr id="25" name="Nhóm 2"/>
          <p:cNvGrpSpPr/>
          <p:nvPr/>
        </p:nvGrpSpPr>
        <p:grpSpPr>
          <a:xfrm flipH="1">
            <a:off x="3904187" y="792752"/>
            <a:ext cx="5000016" cy="2588482"/>
            <a:chOff x="1139185" y="2161570"/>
            <a:chExt cx="7173783" cy="3152268"/>
          </a:xfrm>
        </p:grpSpPr>
        <p:sp>
          <p:nvSpPr>
            <p:cNvPr id="26" name="Bong bóng Lời nói: Hình chữ nhật với Góc Tròn 3"/>
            <p:cNvSpPr/>
            <p:nvPr/>
          </p:nvSpPr>
          <p:spPr>
            <a:xfrm flipH="1">
              <a:off x="1139185" y="2161570"/>
              <a:ext cx="7173783" cy="2310170"/>
            </a:xfrm>
            <a:custGeom>
              <a:avLst/>
              <a:gdLst>
                <a:gd name="connsiteX0" fmla="*/ 0 w 7173783"/>
                <a:gd name="connsiteY0" fmla="*/ 385036 h 2310170"/>
                <a:gd name="connsiteX1" fmla="*/ 385036 w 7173783"/>
                <a:gd name="connsiteY1" fmla="*/ 0 h 2310170"/>
                <a:gd name="connsiteX2" fmla="*/ 1195631 w 7173783"/>
                <a:gd name="connsiteY2" fmla="*/ 0 h 2310170"/>
                <a:gd name="connsiteX3" fmla="*/ 1195631 w 7173783"/>
                <a:gd name="connsiteY3" fmla="*/ 0 h 2310170"/>
                <a:gd name="connsiteX4" fmla="*/ 2989076 w 7173783"/>
                <a:gd name="connsiteY4" fmla="*/ 0 h 2310170"/>
                <a:gd name="connsiteX5" fmla="*/ 6788747 w 7173783"/>
                <a:gd name="connsiteY5" fmla="*/ 0 h 2310170"/>
                <a:gd name="connsiteX6" fmla="*/ 7173783 w 7173783"/>
                <a:gd name="connsiteY6" fmla="*/ 385036 h 2310170"/>
                <a:gd name="connsiteX7" fmla="*/ 7173783 w 7173783"/>
                <a:gd name="connsiteY7" fmla="*/ 1347599 h 2310170"/>
                <a:gd name="connsiteX8" fmla="*/ 7173783 w 7173783"/>
                <a:gd name="connsiteY8" fmla="*/ 1347599 h 2310170"/>
                <a:gd name="connsiteX9" fmla="*/ 7173783 w 7173783"/>
                <a:gd name="connsiteY9" fmla="*/ 1925142 h 2310170"/>
                <a:gd name="connsiteX10" fmla="*/ 7173783 w 7173783"/>
                <a:gd name="connsiteY10" fmla="*/ 1925134 h 2310170"/>
                <a:gd name="connsiteX11" fmla="*/ 6788747 w 7173783"/>
                <a:gd name="connsiteY11" fmla="*/ 2310170 h 2310170"/>
                <a:gd name="connsiteX12" fmla="*/ 2989076 w 7173783"/>
                <a:gd name="connsiteY12" fmla="*/ 2310170 h 2310170"/>
                <a:gd name="connsiteX13" fmla="*/ 1195631 w 7173783"/>
                <a:gd name="connsiteY13" fmla="*/ 2310170 h 2310170"/>
                <a:gd name="connsiteX14" fmla="*/ 1195631 w 7173783"/>
                <a:gd name="connsiteY14" fmla="*/ 2310170 h 2310170"/>
                <a:gd name="connsiteX15" fmla="*/ 385036 w 7173783"/>
                <a:gd name="connsiteY15" fmla="*/ 2310170 h 2310170"/>
                <a:gd name="connsiteX16" fmla="*/ 0 w 7173783"/>
                <a:gd name="connsiteY16" fmla="*/ 1925134 h 2310170"/>
                <a:gd name="connsiteX17" fmla="*/ 0 w 7173783"/>
                <a:gd name="connsiteY17" fmla="*/ 1925142 h 2310170"/>
                <a:gd name="connsiteX18" fmla="*/ -1293792 w 7173783"/>
                <a:gd name="connsiteY18" fmla="*/ 1449077 h 2310170"/>
                <a:gd name="connsiteX19" fmla="*/ 0 w 7173783"/>
                <a:gd name="connsiteY19" fmla="*/ 1347599 h 2310170"/>
                <a:gd name="connsiteX20" fmla="*/ 0 w 7173783"/>
                <a:gd name="connsiteY20" fmla="*/ 385036 h 231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2310170" fill="none" extrusionOk="0">
                  <a:moveTo>
                    <a:pt x="0" y="385036"/>
                  </a:moveTo>
                  <a:cubicBezTo>
                    <a:pt x="-12741" y="185160"/>
                    <a:pt x="183515" y="-3085"/>
                    <a:pt x="385036" y="0"/>
                  </a:cubicBezTo>
                  <a:cubicBezTo>
                    <a:pt x="474163" y="-69760"/>
                    <a:pt x="960203" y="70072"/>
                    <a:pt x="1195631" y="0"/>
                  </a:cubicBezTo>
                  <a:lnTo>
                    <a:pt x="1195631" y="0"/>
                  </a:lnTo>
                  <a:cubicBezTo>
                    <a:pt x="1986174" y="39394"/>
                    <a:pt x="2099400" y="-76963"/>
                    <a:pt x="2989076" y="0"/>
                  </a:cubicBezTo>
                  <a:cubicBezTo>
                    <a:pt x="3666427" y="-129750"/>
                    <a:pt x="5323930" y="-136541"/>
                    <a:pt x="6788747" y="0"/>
                  </a:cubicBezTo>
                  <a:cubicBezTo>
                    <a:pt x="7000143" y="6484"/>
                    <a:pt x="7186234" y="188601"/>
                    <a:pt x="7173783" y="385036"/>
                  </a:cubicBezTo>
                  <a:cubicBezTo>
                    <a:pt x="7094368" y="752492"/>
                    <a:pt x="7259753" y="943332"/>
                    <a:pt x="7173783" y="1347599"/>
                  </a:cubicBezTo>
                  <a:lnTo>
                    <a:pt x="7173783" y="1347599"/>
                  </a:lnTo>
                  <a:cubicBezTo>
                    <a:pt x="7188706" y="1505971"/>
                    <a:pt x="7156024" y="1637705"/>
                    <a:pt x="7173783" y="1925142"/>
                  </a:cubicBezTo>
                  <a:lnTo>
                    <a:pt x="7173783" y="1925134"/>
                  </a:lnTo>
                  <a:cubicBezTo>
                    <a:pt x="7177704" y="2115706"/>
                    <a:pt x="7006715" y="2297150"/>
                    <a:pt x="6788747" y="2310170"/>
                  </a:cubicBezTo>
                  <a:cubicBezTo>
                    <a:pt x="5861278" y="2385858"/>
                    <a:pt x="4870056" y="2169285"/>
                    <a:pt x="2989076" y="2310170"/>
                  </a:cubicBezTo>
                  <a:cubicBezTo>
                    <a:pt x="2624226" y="2341975"/>
                    <a:pt x="1982422" y="2194735"/>
                    <a:pt x="1195631" y="2310170"/>
                  </a:cubicBezTo>
                  <a:lnTo>
                    <a:pt x="1195631" y="2310170"/>
                  </a:lnTo>
                  <a:cubicBezTo>
                    <a:pt x="962925" y="2342737"/>
                    <a:pt x="469978" y="2266634"/>
                    <a:pt x="385036" y="2310170"/>
                  </a:cubicBezTo>
                  <a:cubicBezTo>
                    <a:pt x="154042" y="2334866"/>
                    <a:pt x="-37636" y="2132995"/>
                    <a:pt x="0" y="1925134"/>
                  </a:cubicBezTo>
                  <a:lnTo>
                    <a:pt x="0" y="1925142"/>
                  </a:lnTo>
                  <a:cubicBezTo>
                    <a:pt x="-665725" y="1799495"/>
                    <a:pt x="-1083327" y="1401852"/>
                    <a:pt x="-1293792" y="1449077"/>
                  </a:cubicBezTo>
                  <a:cubicBezTo>
                    <a:pt x="-769724" y="1294277"/>
                    <a:pt x="-350321" y="1456637"/>
                    <a:pt x="0" y="1347599"/>
                  </a:cubicBezTo>
                  <a:cubicBezTo>
                    <a:pt x="-29534" y="1096362"/>
                    <a:pt x="2173" y="785051"/>
                    <a:pt x="0" y="385036"/>
                  </a:cubicBezTo>
                  <a:close/>
                </a:path>
                <a:path w="7173783" h="2310170" stroke="0" extrusionOk="0">
                  <a:moveTo>
                    <a:pt x="0" y="385036"/>
                  </a:moveTo>
                  <a:cubicBezTo>
                    <a:pt x="12346" y="173852"/>
                    <a:pt x="170537" y="-2488"/>
                    <a:pt x="385036" y="0"/>
                  </a:cubicBezTo>
                  <a:cubicBezTo>
                    <a:pt x="542728" y="-3642"/>
                    <a:pt x="838688" y="52042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476585" y="117495"/>
                    <a:pt x="5454605" y="-81622"/>
                    <a:pt x="6788747" y="0"/>
                  </a:cubicBezTo>
                  <a:cubicBezTo>
                    <a:pt x="6973822" y="-11099"/>
                    <a:pt x="7207803" y="180159"/>
                    <a:pt x="7173783" y="385036"/>
                  </a:cubicBezTo>
                  <a:cubicBezTo>
                    <a:pt x="7096262" y="739627"/>
                    <a:pt x="7114658" y="1060091"/>
                    <a:pt x="7173783" y="1347599"/>
                  </a:cubicBezTo>
                  <a:lnTo>
                    <a:pt x="7173783" y="1347599"/>
                  </a:lnTo>
                  <a:cubicBezTo>
                    <a:pt x="7190302" y="1453987"/>
                    <a:pt x="7211638" y="1758686"/>
                    <a:pt x="7173783" y="1925142"/>
                  </a:cubicBezTo>
                  <a:lnTo>
                    <a:pt x="7173783" y="1925134"/>
                  </a:lnTo>
                  <a:cubicBezTo>
                    <a:pt x="7156569" y="2120868"/>
                    <a:pt x="7004556" y="2313819"/>
                    <a:pt x="6788747" y="2310170"/>
                  </a:cubicBezTo>
                  <a:cubicBezTo>
                    <a:pt x="6124333" y="2401858"/>
                    <a:pt x="3828093" y="2373278"/>
                    <a:pt x="2989076" y="2310170"/>
                  </a:cubicBezTo>
                  <a:cubicBezTo>
                    <a:pt x="2657944" y="2194074"/>
                    <a:pt x="1668844" y="2255124"/>
                    <a:pt x="1195631" y="2310170"/>
                  </a:cubicBezTo>
                  <a:lnTo>
                    <a:pt x="1195631" y="2310170"/>
                  </a:lnTo>
                  <a:cubicBezTo>
                    <a:pt x="953004" y="2326806"/>
                    <a:pt x="631447" y="2278422"/>
                    <a:pt x="385036" y="2310170"/>
                  </a:cubicBezTo>
                  <a:cubicBezTo>
                    <a:pt x="207538" y="2314659"/>
                    <a:pt x="229" y="2140553"/>
                    <a:pt x="0" y="1925134"/>
                  </a:cubicBezTo>
                  <a:lnTo>
                    <a:pt x="0" y="1925142"/>
                  </a:lnTo>
                  <a:cubicBezTo>
                    <a:pt x="-634147" y="1805785"/>
                    <a:pt x="-947105" y="1600403"/>
                    <a:pt x="-1293792" y="1449077"/>
                  </a:cubicBezTo>
                  <a:cubicBezTo>
                    <a:pt x="-1089623" y="1350979"/>
                    <a:pt x="-202911" y="1317750"/>
                    <a:pt x="0" y="1347599"/>
                  </a:cubicBezTo>
                  <a:cubicBezTo>
                    <a:pt x="-51867" y="1131090"/>
                    <a:pt x="12442" y="648557"/>
                    <a:pt x="0" y="38503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7" name="Text Placeholder 7"/>
            <p:cNvSpPr txBox="1"/>
            <p:nvPr/>
          </p:nvSpPr>
          <p:spPr>
            <a:xfrm>
              <a:off x="1553957" y="2325302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200" b="0" dirty="0" err="1">
                  <a:latin typeface="+mn-lt"/>
                </a:rPr>
                <a:t>Các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bạn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đã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giúp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mình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có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được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các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nguyên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liệu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cho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buổi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tiệc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nướng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rồi</a:t>
              </a:r>
              <a:r>
                <a:rPr lang="en-US" sz="3200" b="0" dirty="0">
                  <a:latin typeface="+mn-lt"/>
                </a:rPr>
                <a:t>!</a:t>
              </a:r>
              <a:endParaRPr lang="vi-VN" sz="3200" b="0" dirty="0">
                <a:latin typeface="+mn-l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238" r="45386" b="32977"/>
          <a:stretch>
            <a:fillRect/>
          </a:stretch>
        </p:blipFill>
        <p:spPr>
          <a:xfrm>
            <a:off x="3193317" y="3307527"/>
            <a:ext cx="5479664" cy="377862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32" t="207" r="16376" b="52972"/>
          <a:stretch>
            <a:fillRect/>
          </a:stretch>
        </p:blipFill>
        <p:spPr>
          <a:xfrm>
            <a:off x="7843929" y="4343377"/>
            <a:ext cx="2372932" cy="2649071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4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>
            <a:fillRect/>
          </a:stretch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grpSp>
        <p:nvGrpSpPr>
          <p:cNvPr id="10" name="Nhóm 1"/>
          <p:cNvGrpSpPr/>
          <p:nvPr/>
        </p:nvGrpSpPr>
        <p:grpSpPr>
          <a:xfrm>
            <a:off x="5715128" y="5129543"/>
            <a:ext cx="8553713" cy="3137840"/>
            <a:chOff x="2678646" y="3384894"/>
            <a:chExt cx="6886259" cy="1735101"/>
          </a:xfrm>
        </p:grpSpPr>
        <p:sp>
          <p:nvSpPr>
            <p:cNvPr id="11" name="TextBox 12"/>
            <p:cNvSpPr txBox="1"/>
            <p:nvPr/>
          </p:nvSpPr>
          <p:spPr>
            <a:xfrm rot="20527286">
              <a:off x="2876480" y="3384894"/>
              <a:ext cx="6688425" cy="172366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115693"/>
                </a:avLst>
              </a:prstTxWarp>
              <a:spAutoFit/>
            </a:bodyPr>
            <a:lstStyle/>
            <a:p>
              <a:pPr algn="ctr"/>
              <a:r>
                <a:rPr lang="vi-VN" sz="20000" dirty="0">
                  <a:ln w="190500">
                    <a:solidFill>
                      <a:schemeClr val="bg1"/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Luyện </a:t>
              </a:r>
              <a:endParaRPr lang="vi-VN" sz="20000" dirty="0">
                <a:ln w="19050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  <a:p>
              <a:pPr algn="ctr"/>
              <a:r>
                <a:rPr lang="vi-VN" sz="20000" dirty="0">
                  <a:ln w="190500">
                    <a:solidFill>
                      <a:schemeClr val="bg1"/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tập</a:t>
              </a:r>
              <a:endParaRPr lang="en-US" sz="20000" dirty="0">
                <a:ln w="19050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 rot="20527286">
              <a:off x="2678646" y="3396327"/>
              <a:ext cx="6796859" cy="172366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115693"/>
                </a:avLst>
              </a:prstTxWarp>
              <a:spAutoFit/>
            </a:bodyPr>
            <a:lstStyle/>
            <a:p>
              <a:pPr algn="ctr"/>
              <a:r>
                <a:rPr lang="vi-VN" sz="2000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Luyện </a:t>
              </a:r>
              <a:endParaRPr lang="vi-VN" sz="200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  <a:p>
              <a:pPr algn="ctr"/>
              <a:r>
                <a:rPr lang="en-US" sz="2000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vi-VN" sz="20000" dirty="0" err="1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tập</a:t>
              </a:r>
              <a:endParaRPr lang="en-US" sz="200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7" descr="Ảnh có chứa trong nhà, xanh lục, giường, bàn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3" descr="Ảnh có chứa trong nhà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94" b="96350" l="3370" r="97826">
                        <a14:foregroundMark x1="15435" y1="10951" x2="34565" y2="12928"/>
                        <a14:foregroundMark x1="10217" y1="7909" x2="48261" y2="9202"/>
                        <a14:foregroundMark x1="43261" y1="5779" x2="79674" y2="9202"/>
                        <a14:foregroundMark x1="79674" y1="9202" x2="89348" y2="9125"/>
                        <a14:foregroundMark x1="90435" y1="7376" x2="91304" y2="12319"/>
                        <a14:foregroundMark x1="89891" y1="4563" x2="95000" y2="10722"/>
                        <a14:foregroundMark x1="8261" y1="4563" x2="10326" y2="12395"/>
                        <a14:foregroundMark x1="10326" y1="12395" x2="12500" y2="13308"/>
                        <a14:foregroundMark x1="4565" y1="4791" x2="5326" y2="12776"/>
                        <a14:foregroundMark x1="5326" y1="12776" x2="5761" y2="13156"/>
                        <a14:foregroundMark x1="3696" y1="92319" x2="44130" y2="90570"/>
                        <a14:foregroundMark x1="44130" y1="90570" x2="64674" y2="90951"/>
                        <a14:foregroundMark x1="64674" y1="90951" x2="77391" y2="90951"/>
                        <a14:foregroundMark x1="77391" y1="90951" x2="91522" y2="90951"/>
                        <a14:foregroundMark x1="91522" y1="90951" x2="91630" y2="91331"/>
                        <a14:foregroundMark x1="27609" y1="92928" x2="17717" y2="92700"/>
                        <a14:foregroundMark x1="17717" y1="92700" x2="17717" y2="92700"/>
                        <a14:foregroundMark x1="5435" y1="96350" x2="3478" y2="96350"/>
                        <a14:foregroundMark x1="95000" y1="87529" x2="96413" y2="91939"/>
                        <a14:foregroundMark x1="9674" y1="3574" x2="11739" y2="3954"/>
                        <a14:foregroundMark x1="6304" y1="3194" x2="3696" y2="9962"/>
                        <a14:foregroundMark x1="94130" y1="3346" x2="97826" y2="12167"/>
                        <a14:foregroundMark x1="97826" y1="12167" x2="97065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8" y="0"/>
            <a:ext cx="5901921" cy="6858000"/>
          </a:xfrm>
          <a:prstGeom prst="rect">
            <a:avLst/>
          </a:prstGeom>
        </p:spPr>
      </p:pic>
      <p:sp>
        <p:nvSpPr>
          <p:cNvPr id="13" name="TextBox 67"/>
          <p:cNvSpPr txBox="1"/>
          <p:nvPr/>
        </p:nvSpPr>
        <p:spPr>
          <a:xfrm>
            <a:off x="526187" y="720346"/>
            <a:ext cx="58328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Nhiệm</a:t>
            </a:r>
            <a:r>
              <a:rPr lang="en-US" sz="5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vụ 2</a:t>
            </a:r>
            <a:endParaRPr lang="en-US" sz="5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4" name="TextBox 10"/>
          <p:cNvSpPr txBox="1"/>
          <p:nvPr/>
        </p:nvSpPr>
        <p:spPr>
          <a:xfrm>
            <a:off x="1089942" y="1755880"/>
            <a:ext cx="4705290" cy="3589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9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TẨM ƯỚP NGUYÊN LIỆU</a:t>
            </a:r>
            <a:endParaRPr lang="en-US" sz="90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92D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LNTH-Hoa Nho LNTH" pitchFamily="2" charset="0"/>
            </a:endParaRPr>
          </a:p>
        </p:txBody>
      </p:sp>
      <p:pic>
        <p:nvPicPr>
          <p:cNvPr id="6" name="Hình ảnh 10" descr="Ảnh có chứa văn bản, văn phòng phẩm&#10;&#10;Mô tả được tạo tự độ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>
            <a:fillRect/>
          </a:stretch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pic>
        <p:nvPicPr>
          <p:cNvPr id="8" name="Hình ảnh 4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>
            <a:fillRect/>
          </a:stretch>
        </p:blipFill>
        <p:spPr>
          <a:xfrm>
            <a:off x="5501507" y="929390"/>
            <a:ext cx="3915975" cy="602542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>
            <a:fillRect/>
          </a:stretch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5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74935" y="569980"/>
            <a:ext cx="11960303" cy="759949"/>
            <a:chOff x="714129" y="484910"/>
            <a:chExt cx="11960303" cy="759949"/>
          </a:xfrm>
        </p:grpSpPr>
        <p:sp>
          <p:nvSpPr>
            <p:cNvPr id="34" name="TextBox 9"/>
            <p:cNvSpPr txBox="1"/>
            <p:nvPr/>
          </p:nvSpPr>
          <p:spPr>
            <a:xfrm>
              <a:off x="1438949" y="606222"/>
              <a:ext cx="1123548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</a:rPr>
                <a:t>a)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Viết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và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đọc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số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tròn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nghìn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trong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bảng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dưới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đây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. </a:t>
              </a:r>
              <a:endParaRPr lang="vi-VN" sz="35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grpSp>
          <p:nvGrpSpPr>
            <p:cNvPr id="35" name="Group 16"/>
            <p:cNvGrpSpPr/>
            <p:nvPr/>
          </p:nvGrpSpPr>
          <p:grpSpPr>
            <a:xfrm>
              <a:off x="714129" y="484910"/>
              <a:ext cx="772160" cy="759949"/>
              <a:chOff x="667518" y="406400"/>
              <a:chExt cx="772160" cy="759949"/>
            </a:xfrm>
            <a:solidFill>
              <a:srgbClr val="00B0F0"/>
            </a:solidFill>
          </p:grpSpPr>
          <p:sp>
            <p:nvSpPr>
              <p:cNvPr id="36" name="Isosceles Triangle 8"/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37" name="TextBox 15"/>
              <p:cNvSpPr txBox="1"/>
              <p:nvPr/>
            </p:nvSpPr>
            <p:spPr>
              <a:xfrm>
                <a:off x="830078" y="520018"/>
                <a:ext cx="609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</a:rPr>
                  <a:t>1</a:t>
                </a:r>
                <a:endParaRPr lang="vi-VN" sz="3600" b="1" dirty="0">
                  <a:solidFill>
                    <a:schemeClr val="bg1"/>
                  </a:solidFill>
                </a:endParaRPr>
              </a:p>
            </p:txBody>
          </p:sp>
        </p:grpSp>
      </p:grp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868750" y="1376057"/>
          <a:ext cx="10775379" cy="4437388"/>
        </p:xfrm>
        <a:graphic>
          <a:graphicData uri="http://schemas.openxmlformats.org/drawingml/2006/table">
            <a:tbl>
              <a:tblPr firstRow="1" bandRow="1">
                <a:solidFill>
                  <a:schemeClr val="tx1">
                    <a:lumMod val="50000"/>
                    <a:lumOff val="50000"/>
                  </a:schemeClr>
                </a:solidFill>
                <a:tableStyleId>{5C22544A-7EE6-4342-B048-85BDC9FD1C3A}</a:tableStyleId>
              </a:tblPr>
              <a:tblGrid>
                <a:gridCol w="5589424"/>
                <a:gridCol w="2704012"/>
                <a:gridCol w="2481943"/>
              </a:tblGrid>
              <a:tr h="11093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0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0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0EB"/>
                    </a:solidFill>
                  </a:tcPr>
                </a:tc>
              </a:tr>
              <a:tr h="11093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093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0934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59494" y="2770428"/>
            <a:ext cx="589355" cy="58838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13280" y="3782643"/>
            <a:ext cx="4017862" cy="796298"/>
            <a:chOff x="1021220" y="3978111"/>
            <a:chExt cx="4017862" cy="796298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21220" y="3978111"/>
              <a:ext cx="589355" cy="588388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535449" y="3978111"/>
              <a:ext cx="589355" cy="588388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44017" y="3978111"/>
              <a:ext cx="589355" cy="58838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608731" y="3978111"/>
              <a:ext cx="589355" cy="58838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144383" y="3978111"/>
              <a:ext cx="589355" cy="588388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66055" y="4186021"/>
              <a:ext cx="589355" cy="588388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449727" y="4186021"/>
              <a:ext cx="589355" cy="588388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984143" y="4753187"/>
            <a:ext cx="5429406" cy="979397"/>
            <a:chOff x="992083" y="4948655"/>
            <a:chExt cx="5429406" cy="979397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92083" y="4948655"/>
              <a:ext cx="589355" cy="588388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506312" y="4948655"/>
              <a:ext cx="589355" cy="588388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4880" y="4948655"/>
              <a:ext cx="589355" cy="588388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579594" y="4948655"/>
              <a:ext cx="589355" cy="588388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115246" y="4948655"/>
              <a:ext cx="589355" cy="588388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708971" y="5339664"/>
              <a:ext cx="589355" cy="588388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223200" y="5339664"/>
              <a:ext cx="589355" cy="588388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731768" y="5339664"/>
              <a:ext cx="589355" cy="588388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296482" y="5339664"/>
              <a:ext cx="589355" cy="588388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832134" y="5339664"/>
              <a:ext cx="589355" cy="588388"/>
            </a:xfrm>
            <a:prstGeom prst="rect">
              <a:avLst/>
            </a:prstGeom>
          </p:spPr>
        </p:pic>
      </p:grpSp>
      <p:sp>
        <p:nvSpPr>
          <p:cNvPr id="76" name="Hộp Văn bản 31"/>
          <p:cNvSpPr txBox="1"/>
          <p:nvPr/>
        </p:nvSpPr>
        <p:spPr>
          <a:xfrm>
            <a:off x="6968429" y="1620436"/>
            <a:ext cx="1782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Viết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Hộp Văn bản 31"/>
          <p:cNvSpPr txBox="1"/>
          <p:nvPr/>
        </p:nvSpPr>
        <p:spPr>
          <a:xfrm>
            <a:off x="9623958" y="1594477"/>
            <a:ext cx="1782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Đọc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Hộp Văn bản 31"/>
          <p:cNvSpPr txBox="1"/>
          <p:nvPr/>
        </p:nvSpPr>
        <p:spPr>
          <a:xfrm>
            <a:off x="7225456" y="2710679"/>
            <a:ext cx="1782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1 000</a:t>
            </a:r>
            <a:endParaRPr lang="vi-VN" sz="4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Hộp Văn bản 31"/>
          <p:cNvSpPr txBox="1"/>
          <p:nvPr/>
        </p:nvSpPr>
        <p:spPr>
          <a:xfrm>
            <a:off x="9278466" y="2689902"/>
            <a:ext cx="26794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nghìn</a:t>
            </a:r>
            <a:endParaRPr lang="vi-VN" sz="4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Hộp Văn bản 31"/>
          <p:cNvSpPr txBox="1"/>
          <p:nvPr/>
        </p:nvSpPr>
        <p:spPr>
          <a:xfrm>
            <a:off x="7017497" y="3849798"/>
            <a:ext cx="1782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.?.</a:t>
            </a:r>
            <a:endParaRPr lang="vi-VN" sz="4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Hộp Văn bản 31"/>
          <p:cNvSpPr txBox="1"/>
          <p:nvPr/>
        </p:nvSpPr>
        <p:spPr>
          <a:xfrm>
            <a:off x="7069389" y="5024698"/>
            <a:ext cx="1782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.?.</a:t>
            </a:r>
            <a:endParaRPr lang="vi-VN" sz="4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Hộp Văn bản 31"/>
          <p:cNvSpPr txBox="1"/>
          <p:nvPr/>
        </p:nvSpPr>
        <p:spPr>
          <a:xfrm>
            <a:off x="9667626" y="3841602"/>
            <a:ext cx="1782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.?.</a:t>
            </a:r>
            <a:endParaRPr lang="vi-VN" sz="4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3" name="Hộp Văn bản 31"/>
          <p:cNvSpPr txBox="1"/>
          <p:nvPr/>
        </p:nvSpPr>
        <p:spPr>
          <a:xfrm>
            <a:off x="9726949" y="5043668"/>
            <a:ext cx="1782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.?.</a:t>
            </a:r>
            <a:endParaRPr lang="vi-VN" sz="4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TextBox 9"/>
          <p:cNvSpPr txBox="1"/>
          <p:nvPr/>
        </p:nvSpPr>
        <p:spPr>
          <a:xfrm>
            <a:off x="1057309" y="5906830"/>
            <a:ext cx="1123548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</a:rPr>
              <a:t>b)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</a:rPr>
              <a:t>Viết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</a:rPr>
              <a:t>và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</a:rPr>
              <a:t>đọc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</a:rPr>
              <a:t>số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</a:rPr>
              <a:t>tròn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</a:rPr>
              <a:t>nghìn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</a:rPr>
              <a:t>từ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</a:rPr>
              <a:t> 1 000 </a:t>
            </a:r>
            <a:r>
              <a:rPr lang="en-US" sz="3500" b="1" dirty="0" err="1">
                <a:solidFill>
                  <a:schemeClr val="accent1">
                    <a:lumMod val="75000"/>
                  </a:schemeClr>
                </a:solidFill>
              </a:rPr>
              <a:t>đến</a:t>
            </a: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</a:rPr>
              <a:t> 10 000. </a:t>
            </a:r>
            <a:endParaRPr lang="vi-VN" sz="35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>
            <a:fillRect/>
          </a:stretch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5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74935" y="569980"/>
            <a:ext cx="11971422" cy="747086"/>
            <a:chOff x="714129" y="484910"/>
            <a:chExt cx="11971422" cy="747086"/>
          </a:xfrm>
        </p:grpSpPr>
        <p:sp>
          <p:nvSpPr>
            <p:cNvPr id="34" name="TextBox 9"/>
            <p:cNvSpPr txBox="1"/>
            <p:nvPr/>
          </p:nvSpPr>
          <p:spPr>
            <a:xfrm>
              <a:off x="1450068" y="554650"/>
              <a:ext cx="1123548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</a:rPr>
                <a:t>a)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Viết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và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đọc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số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tròn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nghìn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trong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bảng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dưới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đây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. </a:t>
              </a:r>
              <a:endParaRPr lang="vi-VN" sz="35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grpSp>
          <p:nvGrpSpPr>
            <p:cNvPr id="35" name="Group 16"/>
            <p:cNvGrpSpPr/>
            <p:nvPr/>
          </p:nvGrpSpPr>
          <p:grpSpPr>
            <a:xfrm>
              <a:off x="714129" y="484910"/>
              <a:ext cx="772922" cy="747086"/>
              <a:chOff x="667518" y="406400"/>
              <a:chExt cx="772922" cy="747086"/>
            </a:xfrm>
            <a:solidFill>
              <a:srgbClr val="00B0F0"/>
            </a:solidFill>
          </p:grpSpPr>
          <p:sp>
            <p:nvSpPr>
              <p:cNvPr id="36" name="Isosceles Triangle 8"/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37" name="TextBox 15"/>
              <p:cNvSpPr txBox="1"/>
              <p:nvPr/>
            </p:nvSpPr>
            <p:spPr>
              <a:xfrm>
                <a:off x="830840" y="507155"/>
                <a:ext cx="609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</a:rPr>
                  <a:t>1</a:t>
                </a:r>
                <a:endParaRPr lang="vi-VN" sz="3600" b="1" dirty="0">
                  <a:solidFill>
                    <a:schemeClr val="bg1"/>
                  </a:solidFill>
                </a:endParaRPr>
              </a:p>
            </p:txBody>
          </p:sp>
        </p:grpSp>
      </p:grp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868750" y="1376057"/>
          <a:ext cx="10775379" cy="4437388"/>
        </p:xfrm>
        <a:graphic>
          <a:graphicData uri="http://schemas.openxmlformats.org/drawingml/2006/table">
            <a:tbl>
              <a:tblPr firstRow="1" bandRow="1">
                <a:solidFill>
                  <a:schemeClr val="tx1">
                    <a:lumMod val="50000"/>
                    <a:lumOff val="50000"/>
                  </a:schemeClr>
                </a:solidFill>
                <a:tableStyleId>{5C22544A-7EE6-4342-B048-85BDC9FD1C3A}</a:tableStyleId>
              </a:tblPr>
              <a:tblGrid>
                <a:gridCol w="5589424"/>
                <a:gridCol w="2704012"/>
                <a:gridCol w="2481943"/>
              </a:tblGrid>
              <a:tr h="11093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0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0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0EB"/>
                    </a:solidFill>
                  </a:tcPr>
                </a:tc>
              </a:tr>
              <a:tr h="11093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093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0934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6" name="Hộp Văn bản 31"/>
          <p:cNvSpPr txBox="1"/>
          <p:nvPr/>
        </p:nvSpPr>
        <p:spPr>
          <a:xfrm>
            <a:off x="6968429" y="1620436"/>
            <a:ext cx="1782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Viết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Hộp Văn bản 31"/>
          <p:cNvSpPr txBox="1"/>
          <p:nvPr/>
        </p:nvSpPr>
        <p:spPr>
          <a:xfrm>
            <a:off x="9623958" y="1594477"/>
            <a:ext cx="1782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Đọc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Hộp Văn bản 31"/>
          <p:cNvSpPr txBox="1"/>
          <p:nvPr/>
        </p:nvSpPr>
        <p:spPr>
          <a:xfrm>
            <a:off x="7225456" y="2710679"/>
            <a:ext cx="1782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1 000</a:t>
            </a:r>
            <a:endParaRPr lang="vi-VN" sz="4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Hộp Văn bản 31"/>
          <p:cNvSpPr txBox="1"/>
          <p:nvPr/>
        </p:nvSpPr>
        <p:spPr>
          <a:xfrm>
            <a:off x="9278466" y="2689902"/>
            <a:ext cx="26794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nghìn</a:t>
            </a:r>
            <a:endParaRPr lang="vi-VN" sz="4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Hộp Văn bản 31"/>
          <p:cNvSpPr txBox="1"/>
          <p:nvPr/>
        </p:nvSpPr>
        <p:spPr>
          <a:xfrm>
            <a:off x="7017497" y="3849798"/>
            <a:ext cx="1782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.?.</a:t>
            </a:r>
            <a:endParaRPr lang="vi-VN" sz="4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Hộp Văn bản 31"/>
          <p:cNvSpPr txBox="1"/>
          <p:nvPr/>
        </p:nvSpPr>
        <p:spPr>
          <a:xfrm>
            <a:off x="7069389" y="5024698"/>
            <a:ext cx="1782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.?.</a:t>
            </a:r>
            <a:endParaRPr lang="vi-VN" sz="4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Hộp Văn bản 31"/>
          <p:cNvSpPr txBox="1"/>
          <p:nvPr/>
        </p:nvSpPr>
        <p:spPr>
          <a:xfrm>
            <a:off x="9667626" y="3841602"/>
            <a:ext cx="1782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.?.</a:t>
            </a:r>
            <a:endParaRPr lang="vi-VN" sz="4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3" name="Hộp Văn bản 31"/>
          <p:cNvSpPr txBox="1"/>
          <p:nvPr/>
        </p:nvSpPr>
        <p:spPr>
          <a:xfrm>
            <a:off x="9726949" y="5043668"/>
            <a:ext cx="1782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.?.</a:t>
            </a:r>
            <a:endParaRPr lang="vi-VN" sz="4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Hộp Văn bản 31"/>
          <p:cNvSpPr txBox="1"/>
          <p:nvPr/>
        </p:nvSpPr>
        <p:spPr>
          <a:xfrm>
            <a:off x="7257710" y="3884923"/>
            <a:ext cx="178252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7 000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Hộp Văn bản 31"/>
          <p:cNvSpPr txBox="1"/>
          <p:nvPr/>
        </p:nvSpPr>
        <p:spPr>
          <a:xfrm>
            <a:off x="7154900" y="4984795"/>
            <a:ext cx="178252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10 000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Hộp Văn bản 31"/>
          <p:cNvSpPr txBox="1"/>
          <p:nvPr/>
        </p:nvSpPr>
        <p:spPr>
          <a:xfrm>
            <a:off x="9282867" y="3835346"/>
            <a:ext cx="2213263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bảy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nghìn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Hộp Văn bản 31"/>
          <p:cNvSpPr txBox="1"/>
          <p:nvPr/>
        </p:nvSpPr>
        <p:spPr>
          <a:xfrm>
            <a:off x="9228187" y="4980790"/>
            <a:ext cx="237476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mười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nghìn</a:t>
            </a:r>
            <a:endParaRPr lang="vi-VN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59494" y="2770428"/>
            <a:ext cx="589355" cy="58838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13280" y="3782643"/>
            <a:ext cx="4017862" cy="796298"/>
            <a:chOff x="1021220" y="3978111"/>
            <a:chExt cx="4017862" cy="796298"/>
          </a:xfrm>
        </p:grpSpPr>
        <p:pic>
          <p:nvPicPr>
            <p:cNvPr id="5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21220" y="3978111"/>
              <a:ext cx="589355" cy="588388"/>
            </a:xfrm>
            <a:prstGeom prst="rect">
              <a:avLst/>
            </a:prstGeom>
          </p:spPr>
        </p:pic>
        <p:pic>
          <p:nvPicPr>
            <p:cNvPr id="6" name="Picture 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535449" y="3978111"/>
              <a:ext cx="589355" cy="588388"/>
            </a:xfrm>
            <a:prstGeom prst="rect">
              <a:avLst/>
            </a:prstGeom>
          </p:spPr>
        </p:pic>
        <p:pic>
          <p:nvPicPr>
            <p:cNvPr id="7" name="Picture 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44017" y="3978111"/>
              <a:ext cx="589355" cy="588388"/>
            </a:xfrm>
            <a:prstGeom prst="rect">
              <a:avLst/>
            </a:prstGeom>
          </p:spPr>
        </p:pic>
        <p:pic>
          <p:nvPicPr>
            <p:cNvPr id="10" name="Picture 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608731" y="3978111"/>
              <a:ext cx="589355" cy="588388"/>
            </a:xfrm>
            <a:prstGeom prst="rect">
              <a:avLst/>
            </a:prstGeom>
          </p:spPr>
        </p:pic>
        <p:pic>
          <p:nvPicPr>
            <p:cNvPr id="12" name="Picture 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144383" y="3978111"/>
              <a:ext cx="589355" cy="588388"/>
            </a:xfrm>
            <a:prstGeom prst="rect">
              <a:avLst/>
            </a:prstGeom>
          </p:spPr>
        </p:pic>
        <p:pic>
          <p:nvPicPr>
            <p:cNvPr id="16" name="Picture 5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66055" y="4186021"/>
              <a:ext cx="589355" cy="588388"/>
            </a:xfrm>
            <a:prstGeom prst="rect">
              <a:avLst/>
            </a:prstGeom>
          </p:spPr>
        </p:pic>
        <p:pic>
          <p:nvPicPr>
            <p:cNvPr id="17" name="Picture 5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449727" y="4186021"/>
              <a:ext cx="589355" cy="588388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984143" y="4753187"/>
            <a:ext cx="5429406" cy="979397"/>
            <a:chOff x="992083" y="4948655"/>
            <a:chExt cx="5429406" cy="979397"/>
          </a:xfrm>
        </p:grpSpPr>
        <p:pic>
          <p:nvPicPr>
            <p:cNvPr id="19" name="Picture 6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92083" y="4948655"/>
              <a:ext cx="589355" cy="588388"/>
            </a:xfrm>
            <a:prstGeom prst="rect">
              <a:avLst/>
            </a:prstGeom>
          </p:spPr>
        </p:pic>
        <p:pic>
          <p:nvPicPr>
            <p:cNvPr id="20" name="Picture 6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506312" y="4948655"/>
              <a:ext cx="589355" cy="588388"/>
            </a:xfrm>
            <a:prstGeom prst="rect">
              <a:avLst/>
            </a:prstGeom>
          </p:spPr>
        </p:pic>
        <p:pic>
          <p:nvPicPr>
            <p:cNvPr id="21" name="Picture 6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4880" y="4948655"/>
              <a:ext cx="589355" cy="588388"/>
            </a:xfrm>
            <a:prstGeom prst="rect">
              <a:avLst/>
            </a:prstGeom>
          </p:spPr>
        </p:pic>
        <p:pic>
          <p:nvPicPr>
            <p:cNvPr id="22" name="Picture 6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579594" y="4948655"/>
              <a:ext cx="589355" cy="588388"/>
            </a:xfrm>
            <a:prstGeom prst="rect">
              <a:avLst/>
            </a:prstGeom>
          </p:spPr>
        </p:pic>
        <p:pic>
          <p:nvPicPr>
            <p:cNvPr id="23" name="Picture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115246" y="4948655"/>
              <a:ext cx="589355" cy="588388"/>
            </a:xfrm>
            <a:prstGeom prst="rect">
              <a:avLst/>
            </a:prstGeom>
          </p:spPr>
        </p:pic>
        <p:pic>
          <p:nvPicPr>
            <p:cNvPr id="24" name="Picture 6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708971" y="5339664"/>
              <a:ext cx="589355" cy="588388"/>
            </a:xfrm>
            <a:prstGeom prst="rect">
              <a:avLst/>
            </a:prstGeom>
          </p:spPr>
        </p:pic>
        <p:pic>
          <p:nvPicPr>
            <p:cNvPr id="25" name="Picture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223200" y="5339664"/>
              <a:ext cx="589355" cy="588388"/>
            </a:xfrm>
            <a:prstGeom prst="rect">
              <a:avLst/>
            </a:prstGeom>
          </p:spPr>
        </p:pic>
        <p:pic>
          <p:nvPicPr>
            <p:cNvPr id="26" name="Picture 6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731768" y="5339664"/>
              <a:ext cx="589355" cy="588388"/>
            </a:xfrm>
            <a:prstGeom prst="rect">
              <a:avLst/>
            </a:prstGeom>
          </p:spPr>
        </p:pic>
        <p:pic>
          <p:nvPicPr>
            <p:cNvPr id="27" name="Picture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296482" y="5339664"/>
              <a:ext cx="589355" cy="588388"/>
            </a:xfrm>
            <a:prstGeom prst="rect">
              <a:avLst/>
            </a:prstGeom>
          </p:spPr>
        </p:pic>
        <p:pic>
          <p:nvPicPr>
            <p:cNvPr id="28" name="Picture 6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832134" y="5339664"/>
              <a:ext cx="589355" cy="58838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>
            <a:fillRect/>
          </a:stretch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5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321892" y="1722067"/>
            <a:ext cx="1945084" cy="707886"/>
            <a:chOff x="674935" y="1722557"/>
            <a:chExt cx="1945084" cy="707886"/>
          </a:xfrm>
        </p:grpSpPr>
        <p:sp>
          <p:nvSpPr>
            <p:cNvPr id="3" name="Oval 2"/>
            <p:cNvSpPr/>
            <p:nvPr/>
          </p:nvSpPr>
          <p:spPr>
            <a:xfrm>
              <a:off x="674935" y="1722557"/>
              <a:ext cx="1569529" cy="70788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7614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Hộp Văn bản 31"/>
            <p:cNvSpPr txBox="1"/>
            <p:nvPr/>
          </p:nvSpPr>
          <p:spPr>
            <a:xfrm>
              <a:off x="837495" y="1722557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1 000</a:t>
              </a:r>
              <a:endParaRPr lang="vi-VN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74935" y="569980"/>
            <a:ext cx="11900182" cy="744744"/>
            <a:chOff x="674935" y="569980"/>
            <a:chExt cx="11900182" cy="744744"/>
          </a:xfrm>
        </p:grpSpPr>
        <p:grpSp>
          <p:nvGrpSpPr>
            <p:cNvPr id="35" name="Group 16"/>
            <p:cNvGrpSpPr/>
            <p:nvPr/>
          </p:nvGrpSpPr>
          <p:grpSpPr>
            <a:xfrm>
              <a:off x="674935" y="569980"/>
              <a:ext cx="772160" cy="744744"/>
              <a:chOff x="667518" y="406400"/>
              <a:chExt cx="772160" cy="744744"/>
            </a:xfrm>
            <a:solidFill>
              <a:srgbClr val="00B0F0"/>
            </a:solidFill>
          </p:grpSpPr>
          <p:sp>
            <p:nvSpPr>
              <p:cNvPr id="36" name="Isosceles Triangle 8"/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TextBox 15"/>
              <p:cNvSpPr txBox="1"/>
              <p:nvPr/>
            </p:nvSpPr>
            <p:spPr>
              <a:xfrm>
                <a:off x="830078" y="504813"/>
                <a:ext cx="609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endParaRPr lang="vi-VN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7" name="TextBox 9"/>
            <p:cNvSpPr txBox="1"/>
            <p:nvPr/>
          </p:nvSpPr>
          <p:spPr>
            <a:xfrm>
              <a:off x="1339634" y="668393"/>
              <a:ext cx="1123548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b)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tròn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nghìn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1 000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10 000. </a:t>
              </a:r>
              <a:endParaRPr lang="vi-VN" sz="35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3429536" y="1722067"/>
            <a:ext cx="1945084" cy="707886"/>
            <a:chOff x="674935" y="1722557"/>
            <a:chExt cx="1945084" cy="707886"/>
          </a:xfrm>
        </p:grpSpPr>
        <p:sp>
          <p:nvSpPr>
            <p:cNvPr id="98" name="Oval 97"/>
            <p:cNvSpPr/>
            <p:nvPr/>
          </p:nvSpPr>
          <p:spPr>
            <a:xfrm>
              <a:off x="674935" y="1722557"/>
              <a:ext cx="1569529" cy="70788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7614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Hộp Văn bản 31"/>
            <p:cNvSpPr txBox="1"/>
            <p:nvPr/>
          </p:nvSpPr>
          <p:spPr>
            <a:xfrm>
              <a:off x="837495" y="1722557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2 000</a:t>
              </a:r>
              <a:endParaRPr lang="vi-VN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5537180" y="1722067"/>
            <a:ext cx="1945084" cy="707886"/>
            <a:chOff x="674935" y="1722557"/>
            <a:chExt cx="1945084" cy="707886"/>
          </a:xfrm>
        </p:grpSpPr>
        <p:sp>
          <p:nvSpPr>
            <p:cNvPr id="101" name="Oval 100"/>
            <p:cNvSpPr/>
            <p:nvPr/>
          </p:nvSpPr>
          <p:spPr>
            <a:xfrm>
              <a:off x="674935" y="1722557"/>
              <a:ext cx="1569529" cy="70788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7614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Hộp Văn bản 31"/>
            <p:cNvSpPr txBox="1"/>
            <p:nvPr/>
          </p:nvSpPr>
          <p:spPr>
            <a:xfrm>
              <a:off x="837495" y="1722557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3 000</a:t>
              </a:r>
              <a:endParaRPr lang="vi-VN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7636390" y="1722067"/>
            <a:ext cx="1945084" cy="707886"/>
            <a:chOff x="674935" y="1722557"/>
            <a:chExt cx="1945084" cy="707886"/>
          </a:xfrm>
        </p:grpSpPr>
        <p:sp>
          <p:nvSpPr>
            <p:cNvPr id="104" name="Oval 103"/>
            <p:cNvSpPr/>
            <p:nvPr/>
          </p:nvSpPr>
          <p:spPr>
            <a:xfrm>
              <a:off x="674935" y="1722557"/>
              <a:ext cx="1569529" cy="70788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7614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Hộp Văn bản 31"/>
            <p:cNvSpPr txBox="1"/>
            <p:nvPr/>
          </p:nvSpPr>
          <p:spPr>
            <a:xfrm>
              <a:off x="837495" y="1722557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4 000</a:t>
              </a:r>
              <a:endParaRPr lang="vi-VN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9778989" y="1722067"/>
            <a:ext cx="1945084" cy="707886"/>
            <a:chOff x="674935" y="1722557"/>
            <a:chExt cx="1945084" cy="707886"/>
          </a:xfrm>
        </p:grpSpPr>
        <p:sp>
          <p:nvSpPr>
            <p:cNvPr id="107" name="Oval 106"/>
            <p:cNvSpPr/>
            <p:nvPr/>
          </p:nvSpPr>
          <p:spPr>
            <a:xfrm>
              <a:off x="674935" y="1722557"/>
              <a:ext cx="1569529" cy="70788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7614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Hộp Văn bản 31"/>
            <p:cNvSpPr txBox="1"/>
            <p:nvPr/>
          </p:nvSpPr>
          <p:spPr>
            <a:xfrm>
              <a:off x="837495" y="1722557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5 000</a:t>
              </a:r>
              <a:endParaRPr lang="vi-VN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748822" y="2889577"/>
            <a:ext cx="1945084" cy="707886"/>
            <a:chOff x="674935" y="1722557"/>
            <a:chExt cx="1945084" cy="707886"/>
          </a:xfrm>
        </p:grpSpPr>
        <p:sp>
          <p:nvSpPr>
            <p:cNvPr id="110" name="Oval 109"/>
            <p:cNvSpPr/>
            <p:nvPr/>
          </p:nvSpPr>
          <p:spPr>
            <a:xfrm>
              <a:off x="674935" y="1722557"/>
              <a:ext cx="1569529" cy="70788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7614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Hộp Văn bản 31"/>
            <p:cNvSpPr txBox="1"/>
            <p:nvPr/>
          </p:nvSpPr>
          <p:spPr>
            <a:xfrm>
              <a:off x="837495" y="1722557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6 000</a:t>
              </a:r>
              <a:endParaRPr lang="vi-VN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2856466" y="2889577"/>
            <a:ext cx="1945084" cy="707886"/>
            <a:chOff x="674935" y="1722557"/>
            <a:chExt cx="1945084" cy="707886"/>
          </a:xfrm>
        </p:grpSpPr>
        <p:sp>
          <p:nvSpPr>
            <p:cNvPr id="113" name="Oval 112"/>
            <p:cNvSpPr/>
            <p:nvPr/>
          </p:nvSpPr>
          <p:spPr>
            <a:xfrm>
              <a:off x="674935" y="1722557"/>
              <a:ext cx="1569529" cy="70788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7614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Hộp Văn bản 31"/>
            <p:cNvSpPr txBox="1"/>
            <p:nvPr/>
          </p:nvSpPr>
          <p:spPr>
            <a:xfrm>
              <a:off x="837495" y="1722557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7 000</a:t>
              </a:r>
              <a:endParaRPr lang="vi-VN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4964110" y="2889577"/>
            <a:ext cx="1945084" cy="707886"/>
            <a:chOff x="674935" y="1722557"/>
            <a:chExt cx="1945084" cy="707886"/>
          </a:xfrm>
        </p:grpSpPr>
        <p:sp>
          <p:nvSpPr>
            <p:cNvPr id="116" name="Oval 115"/>
            <p:cNvSpPr/>
            <p:nvPr/>
          </p:nvSpPr>
          <p:spPr>
            <a:xfrm>
              <a:off x="674935" y="1722557"/>
              <a:ext cx="1569529" cy="70788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7614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Hộp Văn bản 31"/>
            <p:cNvSpPr txBox="1"/>
            <p:nvPr/>
          </p:nvSpPr>
          <p:spPr>
            <a:xfrm>
              <a:off x="837495" y="1722557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8 000</a:t>
              </a:r>
              <a:endParaRPr lang="vi-VN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7063320" y="2889577"/>
            <a:ext cx="1945084" cy="707886"/>
            <a:chOff x="674935" y="1722557"/>
            <a:chExt cx="1945084" cy="707886"/>
          </a:xfrm>
        </p:grpSpPr>
        <p:sp>
          <p:nvSpPr>
            <p:cNvPr id="119" name="Oval 118"/>
            <p:cNvSpPr/>
            <p:nvPr/>
          </p:nvSpPr>
          <p:spPr>
            <a:xfrm>
              <a:off x="674935" y="1722557"/>
              <a:ext cx="1569529" cy="70788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7614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Hộp Văn bản 31"/>
            <p:cNvSpPr txBox="1"/>
            <p:nvPr/>
          </p:nvSpPr>
          <p:spPr>
            <a:xfrm>
              <a:off x="837495" y="1722557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9 000</a:t>
              </a:r>
              <a:endParaRPr lang="vi-VN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9205919" y="2889577"/>
            <a:ext cx="1952895" cy="736201"/>
            <a:chOff x="674935" y="1722557"/>
            <a:chExt cx="1952895" cy="736201"/>
          </a:xfrm>
        </p:grpSpPr>
        <p:sp>
          <p:nvSpPr>
            <p:cNvPr id="122" name="Oval 121"/>
            <p:cNvSpPr/>
            <p:nvPr/>
          </p:nvSpPr>
          <p:spPr>
            <a:xfrm>
              <a:off x="674935" y="1722557"/>
              <a:ext cx="1912921" cy="70788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7614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Hộp Văn bản 31"/>
            <p:cNvSpPr txBox="1"/>
            <p:nvPr/>
          </p:nvSpPr>
          <p:spPr>
            <a:xfrm>
              <a:off x="845306" y="1750872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10 000</a:t>
              </a:r>
              <a:endParaRPr lang="vi-VN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>
          <a:xfrm>
            <a:off x="3373242" y="4360525"/>
            <a:ext cx="603361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Cùng</a:t>
            </a:r>
            <a:r>
              <a:rPr lang="en-US" sz="7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7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đọc</a:t>
            </a:r>
            <a:r>
              <a:rPr lang="en-US" sz="7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7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dãy</a:t>
            </a:r>
            <a:r>
              <a:rPr lang="en-US" sz="7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7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số</a:t>
            </a:r>
            <a:r>
              <a:rPr lang="en-US" sz="7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7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trên</a:t>
            </a:r>
            <a:r>
              <a:rPr lang="en-US" sz="7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7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nào</a:t>
            </a:r>
            <a:r>
              <a:rPr lang="en-US" sz="7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!</a:t>
            </a:r>
            <a:endParaRPr lang="en-US" sz="7000" dirty="0">
              <a:solidFill>
                <a:schemeClr val="accent4">
                  <a:lumMod val="75000"/>
                </a:schemeClr>
              </a:solidFill>
              <a:latin typeface="SVN-Hole Hearted" panose="020B0A06020104020203" pitchFamily="34" charset="0"/>
            </a:endParaRPr>
          </a:p>
        </p:txBody>
      </p:sp>
      <p:pic>
        <p:nvPicPr>
          <p:cNvPr id="125" name="Hình ảnh 4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42856"/>
          <a:stretch>
            <a:fillRect/>
          </a:stretch>
        </p:blipFill>
        <p:spPr>
          <a:xfrm>
            <a:off x="-227320" y="3055239"/>
            <a:ext cx="4084840" cy="3816208"/>
          </a:xfrm>
          <a:prstGeom prst="rect">
            <a:avLst/>
          </a:prstGeom>
        </p:spPr>
      </p:pic>
      <p:pic>
        <p:nvPicPr>
          <p:cNvPr id="126" name="Hình ảnh 29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38485"/>
          <a:stretch>
            <a:fillRect/>
          </a:stretch>
        </p:blipFill>
        <p:spPr>
          <a:xfrm>
            <a:off x="8811722" y="3381235"/>
            <a:ext cx="5096879" cy="347676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2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>
            <a:fillRect/>
          </a:stretch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5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03695" y="913662"/>
            <a:ext cx="11971422" cy="801109"/>
            <a:chOff x="714129" y="484910"/>
            <a:chExt cx="11971422" cy="801109"/>
          </a:xfrm>
        </p:grpSpPr>
        <p:sp>
          <p:nvSpPr>
            <p:cNvPr id="34" name="TextBox 9"/>
            <p:cNvSpPr txBox="1"/>
            <p:nvPr/>
          </p:nvSpPr>
          <p:spPr>
            <a:xfrm>
              <a:off x="1450068" y="655077"/>
              <a:ext cx="1123548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Có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nghìn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,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trăm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,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chục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và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đơn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vị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  <a:endParaRPr lang="vi-VN" sz="35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grpSp>
          <p:nvGrpSpPr>
            <p:cNvPr id="35" name="Group 16"/>
            <p:cNvGrpSpPr/>
            <p:nvPr/>
          </p:nvGrpSpPr>
          <p:grpSpPr>
            <a:xfrm>
              <a:off x="714129" y="484910"/>
              <a:ext cx="788693" cy="746309"/>
              <a:chOff x="667518" y="406400"/>
              <a:chExt cx="788693" cy="746309"/>
            </a:xfrm>
            <a:solidFill>
              <a:srgbClr val="00B0F0"/>
            </a:solidFill>
          </p:grpSpPr>
          <p:sp>
            <p:nvSpPr>
              <p:cNvPr id="36" name="Isosceles Triangle 8"/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37" name="TextBox 15"/>
              <p:cNvSpPr txBox="1"/>
              <p:nvPr/>
            </p:nvSpPr>
            <p:spPr>
              <a:xfrm>
                <a:off x="846611" y="506378"/>
                <a:ext cx="609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</a:rPr>
                  <a:t>2</a:t>
                </a:r>
                <a:endParaRPr lang="vi-VN" sz="36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86" name="TextBox 10"/>
          <p:cNvSpPr txBox="1"/>
          <p:nvPr/>
        </p:nvSpPr>
        <p:spPr>
          <a:xfrm>
            <a:off x="1149350" y="363855"/>
            <a:ext cx="999426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6E67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CÙNG QUAN SÁT CÁCH THỰC HIỆN</a:t>
            </a:r>
            <a:endParaRPr lang="en-US" sz="40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A968E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LNTH-Hoa Nho LNTH" pitchFamily="2" charset="0"/>
            </a:endParaRPr>
          </a:p>
        </p:txBody>
      </p:sp>
      <p:graphicFrame>
        <p:nvGraphicFramePr>
          <p:cNvPr id="276" name="Table 275"/>
          <p:cNvGraphicFramePr>
            <a:graphicFrameLocks noGrp="1"/>
          </p:cNvGraphicFramePr>
          <p:nvPr/>
        </p:nvGraphicFramePr>
        <p:xfrm>
          <a:off x="3493964" y="4627473"/>
          <a:ext cx="5408660" cy="1824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165"/>
                <a:gridCol w="1352165"/>
                <a:gridCol w="1352165"/>
                <a:gridCol w="1352165"/>
              </a:tblGrid>
              <a:tr h="653411"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6759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Nghìn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Trăm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Chục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Đơn</a:t>
                      </a:r>
                      <a:r>
                        <a:rPr lang="en-US" sz="2800" b="0" baseline="0" dirty="0"/>
                        <a:t> </a:t>
                      </a:r>
                      <a:r>
                        <a:rPr lang="en-US" sz="2800" b="0" baseline="0" dirty="0" err="1"/>
                        <a:t>vị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534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2106584" y="1639236"/>
            <a:ext cx="7005968" cy="2960808"/>
            <a:chOff x="2106584" y="1639236"/>
            <a:chExt cx="7005968" cy="2960808"/>
          </a:xfrm>
        </p:grpSpPr>
        <p:sp>
          <p:nvSpPr>
            <p:cNvPr id="139" name="Rectangle 138"/>
            <p:cNvSpPr/>
            <p:nvPr/>
          </p:nvSpPr>
          <p:spPr>
            <a:xfrm>
              <a:off x="3493964" y="1755226"/>
              <a:ext cx="5492315" cy="2760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0" name="Group 279"/>
            <p:cNvGrpSpPr/>
            <p:nvPr/>
          </p:nvGrpSpPr>
          <p:grpSpPr>
            <a:xfrm>
              <a:off x="6441084" y="1725166"/>
              <a:ext cx="981679" cy="707886"/>
              <a:chOff x="674936" y="1688172"/>
              <a:chExt cx="967155" cy="707886"/>
            </a:xfrm>
          </p:grpSpPr>
          <p:sp>
            <p:nvSpPr>
              <p:cNvPr id="281" name="Oval 280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Hộp Văn bản 31"/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77" name="Group 276"/>
            <p:cNvGrpSpPr/>
            <p:nvPr/>
          </p:nvGrpSpPr>
          <p:grpSpPr>
            <a:xfrm>
              <a:off x="3586229" y="1984367"/>
              <a:ext cx="1836487" cy="717390"/>
              <a:chOff x="674935" y="1713053"/>
              <a:chExt cx="1836487" cy="717390"/>
            </a:xfrm>
          </p:grpSpPr>
          <p:sp>
            <p:nvSpPr>
              <p:cNvPr id="278" name="Oval 277"/>
              <p:cNvSpPr/>
              <p:nvPr/>
            </p:nvSpPr>
            <p:spPr>
              <a:xfrm>
                <a:off x="674935" y="1722557"/>
                <a:ext cx="1569529" cy="7078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Hộp Văn bản 31"/>
              <p:cNvSpPr txBox="1"/>
              <p:nvPr/>
            </p:nvSpPr>
            <p:spPr>
              <a:xfrm>
                <a:off x="728898" y="1713053"/>
                <a:ext cx="1782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1 000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6" name="Group 185"/>
            <p:cNvGrpSpPr/>
            <p:nvPr/>
          </p:nvGrpSpPr>
          <p:grpSpPr>
            <a:xfrm>
              <a:off x="3591617" y="2550265"/>
              <a:ext cx="1836487" cy="717390"/>
              <a:chOff x="674935" y="1713053"/>
              <a:chExt cx="1836487" cy="717390"/>
            </a:xfrm>
          </p:grpSpPr>
          <p:sp>
            <p:nvSpPr>
              <p:cNvPr id="187" name="Oval 186"/>
              <p:cNvSpPr/>
              <p:nvPr/>
            </p:nvSpPr>
            <p:spPr>
              <a:xfrm>
                <a:off x="674935" y="1722557"/>
                <a:ext cx="1569529" cy="7078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Hộp Văn bản 31"/>
              <p:cNvSpPr txBox="1"/>
              <p:nvPr/>
            </p:nvSpPr>
            <p:spPr>
              <a:xfrm>
                <a:off x="728898" y="1713053"/>
                <a:ext cx="1782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1 000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0" name="Group 179"/>
            <p:cNvGrpSpPr/>
            <p:nvPr/>
          </p:nvGrpSpPr>
          <p:grpSpPr>
            <a:xfrm>
              <a:off x="3607127" y="3129448"/>
              <a:ext cx="1836487" cy="717390"/>
              <a:chOff x="674935" y="1713053"/>
              <a:chExt cx="1836487" cy="717390"/>
            </a:xfrm>
          </p:grpSpPr>
          <p:sp>
            <p:nvSpPr>
              <p:cNvPr id="184" name="Oval 183"/>
              <p:cNvSpPr/>
              <p:nvPr/>
            </p:nvSpPr>
            <p:spPr>
              <a:xfrm>
                <a:off x="674935" y="1722557"/>
                <a:ext cx="1569529" cy="7078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Hộp Văn bản 31"/>
              <p:cNvSpPr txBox="1"/>
              <p:nvPr/>
            </p:nvSpPr>
            <p:spPr>
              <a:xfrm>
                <a:off x="728898" y="1713053"/>
                <a:ext cx="1782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1 000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1" name="Group 180"/>
            <p:cNvGrpSpPr/>
            <p:nvPr/>
          </p:nvGrpSpPr>
          <p:grpSpPr>
            <a:xfrm>
              <a:off x="3580146" y="3734089"/>
              <a:ext cx="1836487" cy="717390"/>
              <a:chOff x="674935" y="1713053"/>
              <a:chExt cx="1836487" cy="717390"/>
            </a:xfrm>
          </p:grpSpPr>
          <p:sp>
            <p:nvSpPr>
              <p:cNvPr id="182" name="Oval 181"/>
              <p:cNvSpPr/>
              <p:nvPr/>
            </p:nvSpPr>
            <p:spPr>
              <a:xfrm>
                <a:off x="674935" y="1722557"/>
                <a:ext cx="1569529" cy="7078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Hộp Văn bản 31"/>
              <p:cNvSpPr txBox="1"/>
              <p:nvPr/>
            </p:nvSpPr>
            <p:spPr>
              <a:xfrm>
                <a:off x="728898" y="1713053"/>
                <a:ext cx="1782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1 000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1" name="TextBox 9"/>
            <p:cNvSpPr txBox="1"/>
            <p:nvPr/>
          </p:nvSpPr>
          <p:spPr>
            <a:xfrm>
              <a:off x="2106584" y="1639236"/>
              <a:ext cx="1500505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 err="1">
                  <a:solidFill>
                    <a:srgbClr val="F76143"/>
                  </a:solidFill>
                  <a:latin typeface="UTM Duepuntozero" panose="02040603050506020204" pitchFamily="18" charset="0"/>
                </a:rPr>
                <a:t>Mẫu</a:t>
              </a:r>
              <a:r>
                <a:rPr lang="en-US" sz="3500" b="1" dirty="0">
                  <a:solidFill>
                    <a:srgbClr val="F76143"/>
                  </a:solidFill>
                  <a:latin typeface="UTM Duepuntozero" panose="02040603050506020204" pitchFamily="18" charset="0"/>
                </a:rPr>
                <a:t>:</a:t>
              </a:r>
              <a:endParaRPr lang="vi-VN" sz="3500" b="1" dirty="0">
                <a:solidFill>
                  <a:srgbClr val="F76143"/>
                </a:solidFill>
              </a:endParaRPr>
            </a:p>
          </p:txBody>
        </p:sp>
        <p:grpSp>
          <p:nvGrpSpPr>
            <p:cNvPr id="168" name="Group 167"/>
            <p:cNvGrpSpPr/>
            <p:nvPr/>
          </p:nvGrpSpPr>
          <p:grpSpPr>
            <a:xfrm>
              <a:off x="5263624" y="3275519"/>
              <a:ext cx="974628" cy="707886"/>
              <a:chOff x="669013" y="1678394"/>
              <a:chExt cx="960208" cy="707886"/>
            </a:xfrm>
          </p:grpSpPr>
          <p:sp>
            <p:nvSpPr>
              <p:cNvPr id="172" name="Oval 171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9" name="Group 168"/>
            <p:cNvGrpSpPr/>
            <p:nvPr/>
          </p:nvGrpSpPr>
          <p:grpSpPr>
            <a:xfrm>
              <a:off x="5272640" y="3808140"/>
              <a:ext cx="974628" cy="707886"/>
              <a:chOff x="669013" y="1678394"/>
              <a:chExt cx="960208" cy="707886"/>
            </a:xfrm>
          </p:grpSpPr>
          <p:sp>
            <p:nvSpPr>
              <p:cNvPr id="170" name="Oval 169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8" name="Group 147"/>
            <p:cNvGrpSpPr/>
            <p:nvPr/>
          </p:nvGrpSpPr>
          <p:grpSpPr>
            <a:xfrm>
              <a:off x="6434033" y="2279041"/>
              <a:ext cx="981679" cy="707886"/>
              <a:chOff x="674936" y="1688172"/>
              <a:chExt cx="967155" cy="707886"/>
            </a:xfrm>
          </p:grpSpPr>
          <p:sp>
            <p:nvSpPr>
              <p:cNvPr id="161" name="Oval 160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Hộp Văn bản 31"/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9" name="Group 148"/>
            <p:cNvGrpSpPr/>
            <p:nvPr/>
          </p:nvGrpSpPr>
          <p:grpSpPr>
            <a:xfrm>
              <a:off x="6420828" y="2785009"/>
              <a:ext cx="981679" cy="707886"/>
              <a:chOff x="674936" y="1688172"/>
              <a:chExt cx="967155" cy="707886"/>
            </a:xfrm>
          </p:grpSpPr>
          <p:sp>
            <p:nvSpPr>
              <p:cNvPr id="159" name="Oval 158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Hộp Văn bản 31"/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6430883" y="3316232"/>
              <a:ext cx="981679" cy="707886"/>
              <a:chOff x="674936" y="1688172"/>
              <a:chExt cx="967155" cy="707886"/>
            </a:xfrm>
          </p:grpSpPr>
          <p:sp>
            <p:nvSpPr>
              <p:cNvPr id="157" name="Oval 156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Hộp Văn bản 31"/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1" name="Group 150"/>
            <p:cNvGrpSpPr/>
            <p:nvPr/>
          </p:nvGrpSpPr>
          <p:grpSpPr>
            <a:xfrm>
              <a:off x="6420828" y="3862005"/>
              <a:ext cx="981679" cy="707886"/>
              <a:chOff x="674936" y="1688172"/>
              <a:chExt cx="967155" cy="707886"/>
            </a:xfrm>
          </p:grpSpPr>
          <p:sp>
            <p:nvSpPr>
              <p:cNvPr id="155" name="Oval 154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Hộp Văn bản 31"/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7" name="Group 206"/>
            <p:cNvGrpSpPr/>
            <p:nvPr/>
          </p:nvGrpSpPr>
          <p:grpSpPr>
            <a:xfrm>
              <a:off x="8102204" y="2793353"/>
              <a:ext cx="1010348" cy="707886"/>
              <a:chOff x="520058" y="1698182"/>
              <a:chExt cx="995399" cy="707886"/>
            </a:xfrm>
          </p:grpSpPr>
          <p:sp>
            <p:nvSpPr>
              <p:cNvPr id="208" name="Oval 207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Hộp Văn bản 31"/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0" name="Group 209"/>
            <p:cNvGrpSpPr/>
            <p:nvPr/>
          </p:nvGrpSpPr>
          <p:grpSpPr>
            <a:xfrm>
              <a:off x="8085868" y="3327271"/>
              <a:ext cx="1010348" cy="707886"/>
              <a:chOff x="520058" y="1698182"/>
              <a:chExt cx="995399" cy="707886"/>
            </a:xfrm>
          </p:grpSpPr>
          <p:sp>
            <p:nvSpPr>
              <p:cNvPr id="211" name="Oval 210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Hộp Văn bản 31"/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3" name="Group 212"/>
            <p:cNvGrpSpPr/>
            <p:nvPr/>
          </p:nvGrpSpPr>
          <p:grpSpPr>
            <a:xfrm>
              <a:off x="8094598" y="3892158"/>
              <a:ext cx="1010348" cy="707886"/>
              <a:chOff x="520058" y="1698182"/>
              <a:chExt cx="995399" cy="707886"/>
            </a:xfrm>
          </p:grpSpPr>
          <p:sp>
            <p:nvSpPr>
              <p:cNvPr id="214" name="Oval 213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Hộp Văn bản 31"/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3" name="Group 282"/>
            <p:cNvGrpSpPr/>
            <p:nvPr/>
          </p:nvGrpSpPr>
          <p:grpSpPr>
            <a:xfrm>
              <a:off x="7195874" y="3308824"/>
              <a:ext cx="981679" cy="707886"/>
              <a:chOff x="674936" y="1688172"/>
              <a:chExt cx="967155" cy="707886"/>
            </a:xfrm>
          </p:grpSpPr>
          <p:sp>
            <p:nvSpPr>
              <p:cNvPr id="284" name="Oval 283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Hộp Văn bản 31"/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6" name="Group 285"/>
            <p:cNvGrpSpPr/>
            <p:nvPr/>
          </p:nvGrpSpPr>
          <p:grpSpPr>
            <a:xfrm>
              <a:off x="7185819" y="3854597"/>
              <a:ext cx="981679" cy="707886"/>
              <a:chOff x="674936" y="1688172"/>
              <a:chExt cx="967155" cy="707886"/>
            </a:xfrm>
          </p:grpSpPr>
          <p:sp>
            <p:nvSpPr>
              <p:cNvPr id="287" name="Oval 286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Hộp Văn bản 31"/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8" name="Rectangle 17"/>
          <p:cNvSpPr/>
          <p:nvPr/>
        </p:nvSpPr>
        <p:spPr>
          <a:xfrm>
            <a:off x="3870500" y="5875278"/>
            <a:ext cx="52139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4</a:t>
            </a:r>
            <a:endParaRPr lang="vi-VN" sz="28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1" name="Rectangle 290"/>
          <p:cNvSpPr/>
          <p:nvPr/>
        </p:nvSpPr>
        <p:spPr>
          <a:xfrm>
            <a:off x="5238563" y="5874191"/>
            <a:ext cx="52139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2</a:t>
            </a:r>
            <a:endParaRPr lang="vi-VN" sz="28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2" name="Rectangle 291"/>
          <p:cNvSpPr/>
          <p:nvPr/>
        </p:nvSpPr>
        <p:spPr>
          <a:xfrm>
            <a:off x="6630402" y="5859717"/>
            <a:ext cx="52139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7</a:t>
            </a:r>
            <a:endParaRPr lang="vi-VN" sz="28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3" name="Rectangle 292"/>
          <p:cNvSpPr/>
          <p:nvPr/>
        </p:nvSpPr>
        <p:spPr>
          <a:xfrm>
            <a:off x="7956788" y="5859717"/>
            <a:ext cx="52139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3</a:t>
            </a:r>
            <a:endParaRPr lang="vi-VN" sz="28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91" grpId="0" animBg="1"/>
      <p:bldP spid="292" grpId="0" animBg="1"/>
      <p:bldP spid="29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>
            <a:fillRect/>
          </a:stretch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5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44626" y="1581294"/>
            <a:ext cx="5682334" cy="2917282"/>
            <a:chOff x="548316" y="1576986"/>
            <a:chExt cx="5682334" cy="2917282"/>
          </a:xfrm>
        </p:grpSpPr>
        <p:sp>
          <p:nvSpPr>
            <p:cNvPr id="2" name="Rectangle 1"/>
            <p:cNvSpPr/>
            <p:nvPr/>
          </p:nvSpPr>
          <p:spPr>
            <a:xfrm>
              <a:off x="603695" y="1679603"/>
              <a:ext cx="5492315" cy="2760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689877" y="3053825"/>
              <a:ext cx="1863468" cy="1322031"/>
              <a:chOff x="831325" y="2589347"/>
              <a:chExt cx="1863468" cy="1322031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858306" y="2589347"/>
                <a:ext cx="1836487" cy="717390"/>
                <a:chOff x="674935" y="1713053"/>
                <a:chExt cx="1836487" cy="717390"/>
              </a:xfrm>
            </p:grpSpPr>
            <p:sp>
              <p:nvSpPr>
                <p:cNvPr id="53" name="Oval 52"/>
                <p:cNvSpPr/>
                <p:nvPr/>
              </p:nvSpPr>
              <p:spPr>
                <a:xfrm>
                  <a:off x="674935" y="1722557"/>
                  <a:ext cx="1569529" cy="707886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Hộp Văn bản 31"/>
                <p:cNvSpPr txBox="1"/>
                <p:nvPr/>
              </p:nvSpPr>
              <p:spPr>
                <a:xfrm>
                  <a:off x="728898" y="1713053"/>
                  <a:ext cx="1782524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1 000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8" name="Group 47"/>
              <p:cNvGrpSpPr/>
              <p:nvPr/>
            </p:nvGrpSpPr>
            <p:grpSpPr>
              <a:xfrm>
                <a:off x="831325" y="3193988"/>
                <a:ext cx="1836487" cy="717390"/>
                <a:chOff x="674935" y="1713053"/>
                <a:chExt cx="1836487" cy="717390"/>
              </a:xfrm>
            </p:grpSpPr>
            <p:sp>
              <p:nvSpPr>
                <p:cNvPr id="49" name="Oval 48"/>
                <p:cNvSpPr/>
                <p:nvPr/>
              </p:nvSpPr>
              <p:spPr>
                <a:xfrm>
                  <a:off x="674935" y="1722557"/>
                  <a:ext cx="1569529" cy="707886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Hộp Văn bản 31"/>
                <p:cNvSpPr txBox="1"/>
                <p:nvPr/>
              </p:nvSpPr>
              <p:spPr>
                <a:xfrm>
                  <a:off x="728898" y="1713053"/>
                  <a:ext cx="1782524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1 000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51" name="TextBox 9"/>
            <p:cNvSpPr txBox="1"/>
            <p:nvPr/>
          </p:nvSpPr>
          <p:spPr>
            <a:xfrm>
              <a:off x="548316" y="1576986"/>
              <a:ext cx="61976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UTM Duepuntozero" panose="02040603050506020204" pitchFamily="18" charset="0"/>
                </a:rPr>
                <a:t>a)</a:t>
              </a:r>
              <a:endParaRPr lang="vi-VN" sz="3500" b="1" dirty="0">
                <a:solidFill>
                  <a:srgbClr val="F76143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2373355" y="1667135"/>
              <a:ext cx="986650" cy="2773268"/>
              <a:chOff x="2586879" y="1844763"/>
              <a:chExt cx="986650" cy="2773268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2592890" y="1844763"/>
                <a:ext cx="974628" cy="707886"/>
                <a:chOff x="669013" y="1678394"/>
                <a:chExt cx="960208" cy="707886"/>
              </a:xfrm>
            </p:grpSpPr>
            <p:sp>
              <p:nvSpPr>
                <p:cNvPr id="56" name="Oval 55"/>
                <p:cNvSpPr/>
                <p:nvPr/>
              </p:nvSpPr>
              <p:spPr>
                <a:xfrm>
                  <a:off x="674936" y="1722557"/>
                  <a:ext cx="954284" cy="615363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Hộp Văn bản 31"/>
                <p:cNvSpPr txBox="1"/>
                <p:nvPr/>
              </p:nvSpPr>
              <p:spPr>
                <a:xfrm>
                  <a:off x="669013" y="1678394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2598901" y="2336842"/>
                <a:ext cx="974628" cy="707886"/>
                <a:chOff x="669013" y="1678394"/>
                <a:chExt cx="960208" cy="707886"/>
              </a:xfrm>
            </p:grpSpPr>
            <p:sp>
              <p:nvSpPr>
                <p:cNvPr id="71" name="Oval 70"/>
                <p:cNvSpPr/>
                <p:nvPr/>
              </p:nvSpPr>
              <p:spPr>
                <a:xfrm>
                  <a:off x="674936" y="1722557"/>
                  <a:ext cx="954284" cy="615363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Hộp Văn bản 31"/>
                <p:cNvSpPr txBox="1"/>
                <p:nvPr/>
              </p:nvSpPr>
              <p:spPr>
                <a:xfrm>
                  <a:off x="669013" y="1678394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3" name="Group 72"/>
              <p:cNvGrpSpPr/>
              <p:nvPr/>
            </p:nvGrpSpPr>
            <p:grpSpPr>
              <a:xfrm>
                <a:off x="2592890" y="2857183"/>
                <a:ext cx="974628" cy="707886"/>
                <a:chOff x="669013" y="1678394"/>
                <a:chExt cx="960208" cy="707886"/>
              </a:xfrm>
            </p:grpSpPr>
            <p:sp>
              <p:nvSpPr>
                <p:cNvPr id="74" name="Oval 73"/>
                <p:cNvSpPr/>
                <p:nvPr/>
              </p:nvSpPr>
              <p:spPr>
                <a:xfrm>
                  <a:off x="674936" y="1722557"/>
                  <a:ext cx="954284" cy="615363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Hộp Văn bản 31"/>
                <p:cNvSpPr txBox="1"/>
                <p:nvPr/>
              </p:nvSpPr>
              <p:spPr>
                <a:xfrm>
                  <a:off x="669013" y="1678394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2586879" y="3377524"/>
                <a:ext cx="974628" cy="707886"/>
                <a:chOff x="669013" y="1678394"/>
                <a:chExt cx="960208" cy="707886"/>
              </a:xfrm>
            </p:grpSpPr>
            <p:sp>
              <p:nvSpPr>
                <p:cNvPr id="89" name="Oval 88"/>
                <p:cNvSpPr/>
                <p:nvPr/>
              </p:nvSpPr>
              <p:spPr>
                <a:xfrm>
                  <a:off x="674936" y="1722557"/>
                  <a:ext cx="954284" cy="615363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Hộp Văn bản 31"/>
                <p:cNvSpPr txBox="1"/>
                <p:nvPr/>
              </p:nvSpPr>
              <p:spPr>
                <a:xfrm>
                  <a:off x="669013" y="1678394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1" name="Group 90"/>
              <p:cNvGrpSpPr/>
              <p:nvPr/>
            </p:nvGrpSpPr>
            <p:grpSpPr>
              <a:xfrm>
                <a:off x="2595895" y="3910145"/>
                <a:ext cx="974628" cy="707886"/>
                <a:chOff x="669013" y="1678394"/>
                <a:chExt cx="960208" cy="707886"/>
              </a:xfrm>
            </p:grpSpPr>
            <p:sp>
              <p:nvSpPr>
                <p:cNvPr id="92" name="Oval 91"/>
                <p:cNvSpPr/>
                <p:nvPr/>
              </p:nvSpPr>
              <p:spPr>
                <a:xfrm>
                  <a:off x="674936" y="1722557"/>
                  <a:ext cx="954284" cy="615363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Hộp Văn bản 31"/>
                <p:cNvSpPr txBox="1"/>
                <p:nvPr/>
              </p:nvSpPr>
              <p:spPr>
                <a:xfrm>
                  <a:off x="669013" y="1678394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7" name="Group 6"/>
            <p:cNvGrpSpPr/>
            <p:nvPr/>
          </p:nvGrpSpPr>
          <p:grpSpPr>
            <a:xfrm>
              <a:off x="3530559" y="1686473"/>
              <a:ext cx="1719065" cy="2807795"/>
              <a:chOff x="3530559" y="1686473"/>
              <a:chExt cx="1719065" cy="2807795"/>
            </a:xfrm>
          </p:grpSpPr>
          <p:grpSp>
            <p:nvGrpSpPr>
              <p:cNvPr id="95" name="Group 94"/>
              <p:cNvGrpSpPr/>
              <p:nvPr/>
            </p:nvGrpSpPr>
            <p:grpSpPr>
              <a:xfrm>
                <a:off x="3543764" y="1686473"/>
                <a:ext cx="981679" cy="707886"/>
                <a:chOff x="674936" y="1688172"/>
                <a:chExt cx="967155" cy="707886"/>
              </a:xfrm>
            </p:grpSpPr>
            <p:sp>
              <p:nvSpPr>
                <p:cNvPr id="108" name="Oval 107"/>
                <p:cNvSpPr/>
                <p:nvPr/>
              </p:nvSpPr>
              <p:spPr>
                <a:xfrm>
                  <a:off x="674936" y="1722557"/>
                  <a:ext cx="691284" cy="615363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81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Hộp Văn bản 31"/>
                <p:cNvSpPr txBox="1"/>
                <p:nvPr/>
              </p:nvSpPr>
              <p:spPr>
                <a:xfrm>
                  <a:off x="681883" y="1688172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0" name="Group 109"/>
              <p:cNvGrpSpPr/>
              <p:nvPr/>
            </p:nvGrpSpPr>
            <p:grpSpPr>
              <a:xfrm>
                <a:off x="3543764" y="2203418"/>
                <a:ext cx="981679" cy="707886"/>
                <a:chOff x="674936" y="1688172"/>
                <a:chExt cx="967155" cy="707886"/>
              </a:xfrm>
            </p:grpSpPr>
            <p:sp>
              <p:nvSpPr>
                <p:cNvPr id="111" name="Oval 110"/>
                <p:cNvSpPr/>
                <p:nvPr/>
              </p:nvSpPr>
              <p:spPr>
                <a:xfrm>
                  <a:off x="674936" y="1722557"/>
                  <a:ext cx="691284" cy="615363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81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Hộp Văn bản 31"/>
                <p:cNvSpPr txBox="1"/>
                <p:nvPr/>
              </p:nvSpPr>
              <p:spPr>
                <a:xfrm>
                  <a:off x="681883" y="1688172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3" name="Group 112"/>
              <p:cNvGrpSpPr/>
              <p:nvPr/>
            </p:nvGrpSpPr>
            <p:grpSpPr>
              <a:xfrm>
                <a:off x="3530559" y="2709386"/>
                <a:ext cx="981679" cy="707886"/>
                <a:chOff x="674936" y="1688172"/>
                <a:chExt cx="967155" cy="707886"/>
              </a:xfrm>
            </p:grpSpPr>
            <p:sp>
              <p:nvSpPr>
                <p:cNvPr id="114" name="Oval 113"/>
                <p:cNvSpPr/>
                <p:nvPr/>
              </p:nvSpPr>
              <p:spPr>
                <a:xfrm>
                  <a:off x="674936" y="1722557"/>
                  <a:ext cx="691284" cy="615363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81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Hộp Văn bản 31"/>
                <p:cNvSpPr txBox="1"/>
                <p:nvPr/>
              </p:nvSpPr>
              <p:spPr>
                <a:xfrm>
                  <a:off x="681883" y="1688172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2" name="Group 121"/>
              <p:cNvGrpSpPr/>
              <p:nvPr/>
            </p:nvGrpSpPr>
            <p:grpSpPr>
              <a:xfrm>
                <a:off x="3540614" y="3240609"/>
                <a:ext cx="981679" cy="707886"/>
                <a:chOff x="674936" y="1688172"/>
                <a:chExt cx="967155" cy="707886"/>
              </a:xfrm>
            </p:grpSpPr>
            <p:sp>
              <p:nvSpPr>
                <p:cNvPr id="123" name="Oval 122"/>
                <p:cNvSpPr/>
                <p:nvPr/>
              </p:nvSpPr>
              <p:spPr>
                <a:xfrm>
                  <a:off x="674936" y="1722557"/>
                  <a:ext cx="691284" cy="615363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81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Hộp Văn bản 31"/>
                <p:cNvSpPr txBox="1"/>
                <p:nvPr/>
              </p:nvSpPr>
              <p:spPr>
                <a:xfrm>
                  <a:off x="681883" y="1688172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5" name="Group 124"/>
              <p:cNvGrpSpPr/>
              <p:nvPr/>
            </p:nvGrpSpPr>
            <p:grpSpPr>
              <a:xfrm>
                <a:off x="3530559" y="3786382"/>
                <a:ext cx="981679" cy="707886"/>
                <a:chOff x="674936" y="1688172"/>
                <a:chExt cx="967155" cy="707886"/>
              </a:xfrm>
            </p:grpSpPr>
            <p:sp>
              <p:nvSpPr>
                <p:cNvPr id="126" name="Oval 125"/>
                <p:cNvSpPr/>
                <p:nvPr/>
              </p:nvSpPr>
              <p:spPr>
                <a:xfrm>
                  <a:off x="674936" y="1722557"/>
                  <a:ext cx="691284" cy="615363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81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Hộp Văn bản 31"/>
                <p:cNvSpPr txBox="1"/>
                <p:nvPr/>
              </p:nvSpPr>
              <p:spPr>
                <a:xfrm>
                  <a:off x="681883" y="1688172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8" name="Group 127"/>
              <p:cNvGrpSpPr/>
              <p:nvPr/>
            </p:nvGrpSpPr>
            <p:grpSpPr>
              <a:xfrm>
                <a:off x="4267945" y="3783282"/>
                <a:ext cx="981679" cy="707886"/>
                <a:chOff x="674936" y="1688172"/>
                <a:chExt cx="967155" cy="707886"/>
              </a:xfrm>
            </p:grpSpPr>
            <p:sp>
              <p:nvSpPr>
                <p:cNvPr id="129" name="Oval 128"/>
                <p:cNvSpPr/>
                <p:nvPr/>
              </p:nvSpPr>
              <p:spPr>
                <a:xfrm>
                  <a:off x="674936" y="1722557"/>
                  <a:ext cx="691284" cy="615363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81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Hộp Văn bản 31"/>
                <p:cNvSpPr txBox="1"/>
                <p:nvPr/>
              </p:nvSpPr>
              <p:spPr>
                <a:xfrm>
                  <a:off x="681883" y="1688172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31" name="Group 130"/>
            <p:cNvGrpSpPr/>
            <p:nvPr/>
          </p:nvGrpSpPr>
          <p:grpSpPr>
            <a:xfrm>
              <a:off x="5220302" y="3761711"/>
              <a:ext cx="1010348" cy="707886"/>
              <a:chOff x="520058" y="1698182"/>
              <a:chExt cx="995399" cy="707886"/>
            </a:xfrm>
          </p:grpSpPr>
          <p:sp>
            <p:nvSpPr>
              <p:cNvPr id="132" name="Oval 131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Hộp Văn bản 31"/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6252155" y="1629038"/>
            <a:ext cx="5610982" cy="2907841"/>
            <a:chOff x="6327071" y="1588043"/>
            <a:chExt cx="5610982" cy="2907841"/>
          </a:xfrm>
        </p:grpSpPr>
        <p:sp>
          <p:nvSpPr>
            <p:cNvPr id="139" name="Rectangle 138"/>
            <p:cNvSpPr/>
            <p:nvPr/>
          </p:nvSpPr>
          <p:spPr>
            <a:xfrm>
              <a:off x="6327071" y="1651066"/>
              <a:ext cx="5492315" cy="2760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6" name="Group 185"/>
            <p:cNvGrpSpPr/>
            <p:nvPr/>
          </p:nvGrpSpPr>
          <p:grpSpPr>
            <a:xfrm>
              <a:off x="6424724" y="2446105"/>
              <a:ext cx="1836487" cy="717390"/>
              <a:chOff x="674935" y="1713053"/>
              <a:chExt cx="1836487" cy="717390"/>
            </a:xfrm>
          </p:grpSpPr>
          <p:sp>
            <p:nvSpPr>
              <p:cNvPr id="187" name="Oval 186"/>
              <p:cNvSpPr/>
              <p:nvPr/>
            </p:nvSpPr>
            <p:spPr>
              <a:xfrm>
                <a:off x="674935" y="1722557"/>
                <a:ext cx="1569529" cy="7078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Hộp Văn bản 31"/>
              <p:cNvSpPr txBox="1"/>
              <p:nvPr/>
            </p:nvSpPr>
            <p:spPr>
              <a:xfrm>
                <a:off x="728898" y="1713053"/>
                <a:ext cx="1782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1 000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0" name="Group 179"/>
            <p:cNvGrpSpPr/>
            <p:nvPr/>
          </p:nvGrpSpPr>
          <p:grpSpPr>
            <a:xfrm>
              <a:off x="6440234" y="3025288"/>
              <a:ext cx="1836487" cy="717390"/>
              <a:chOff x="674935" y="1713053"/>
              <a:chExt cx="1836487" cy="717390"/>
            </a:xfrm>
          </p:grpSpPr>
          <p:sp>
            <p:nvSpPr>
              <p:cNvPr id="184" name="Oval 183"/>
              <p:cNvSpPr/>
              <p:nvPr/>
            </p:nvSpPr>
            <p:spPr>
              <a:xfrm>
                <a:off x="674935" y="1722557"/>
                <a:ext cx="1569529" cy="7078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Hộp Văn bản 31"/>
              <p:cNvSpPr txBox="1"/>
              <p:nvPr/>
            </p:nvSpPr>
            <p:spPr>
              <a:xfrm>
                <a:off x="728898" y="1713053"/>
                <a:ext cx="1782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1 000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1" name="Group 180"/>
            <p:cNvGrpSpPr/>
            <p:nvPr/>
          </p:nvGrpSpPr>
          <p:grpSpPr>
            <a:xfrm>
              <a:off x="6413253" y="3629929"/>
              <a:ext cx="1836487" cy="717390"/>
              <a:chOff x="674935" y="1713053"/>
              <a:chExt cx="1836487" cy="717390"/>
            </a:xfrm>
          </p:grpSpPr>
          <p:sp>
            <p:nvSpPr>
              <p:cNvPr id="182" name="Oval 181"/>
              <p:cNvSpPr/>
              <p:nvPr/>
            </p:nvSpPr>
            <p:spPr>
              <a:xfrm>
                <a:off x="674935" y="1722557"/>
                <a:ext cx="1569529" cy="7078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Hộp Văn bản 31"/>
              <p:cNvSpPr txBox="1"/>
              <p:nvPr/>
            </p:nvSpPr>
            <p:spPr>
              <a:xfrm>
                <a:off x="728898" y="1713053"/>
                <a:ext cx="1782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1 000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1" name="TextBox 9"/>
            <p:cNvSpPr txBox="1"/>
            <p:nvPr/>
          </p:nvSpPr>
          <p:spPr>
            <a:xfrm>
              <a:off x="6390957" y="1588043"/>
              <a:ext cx="61976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UTM Duepuntozero" panose="02040603050506020204" pitchFamily="18" charset="0"/>
                </a:rPr>
                <a:t>b)</a:t>
              </a:r>
              <a:endParaRPr lang="vi-VN" sz="3500" b="1" dirty="0">
                <a:solidFill>
                  <a:srgbClr val="F76143"/>
                </a:solidFill>
              </a:endParaRPr>
            </a:p>
          </p:txBody>
        </p:sp>
        <p:grpSp>
          <p:nvGrpSpPr>
            <p:cNvPr id="166" name="Group 165"/>
            <p:cNvGrpSpPr/>
            <p:nvPr/>
          </p:nvGrpSpPr>
          <p:grpSpPr>
            <a:xfrm>
              <a:off x="8108753" y="2130677"/>
              <a:ext cx="974628" cy="707886"/>
              <a:chOff x="669013" y="1678394"/>
              <a:chExt cx="960208" cy="707886"/>
            </a:xfrm>
          </p:grpSpPr>
          <p:sp>
            <p:nvSpPr>
              <p:cNvPr id="176" name="Oval 175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7" name="Group 166"/>
            <p:cNvGrpSpPr/>
            <p:nvPr/>
          </p:nvGrpSpPr>
          <p:grpSpPr>
            <a:xfrm>
              <a:off x="8102742" y="2651018"/>
              <a:ext cx="974628" cy="707886"/>
              <a:chOff x="669013" y="1678394"/>
              <a:chExt cx="960208" cy="707886"/>
            </a:xfrm>
          </p:grpSpPr>
          <p:sp>
            <p:nvSpPr>
              <p:cNvPr id="174" name="Oval 173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8" name="Group 167"/>
            <p:cNvGrpSpPr/>
            <p:nvPr/>
          </p:nvGrpSpPr>
          <p:grpSpPr>
            <a:xfrm>
              <a:off x="8096731" y="3171359"/>
              <a:ext cx="974628" cy="707886"/>
              <a:chOff x="669013" y="1678394"/>
              <a:chExt cx="960208" cy="707886"/>
            </a:xfrm>
          </p:grpSpPr>
          <p:sp>
            <p:nvSpPr>
              <p:cNvPr id="172" name="Oval 171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9" name="Group 168"/>
            <p:cNvGrpSpPr/>
            <p:nvPr/>
          </p:nvGrpSpPr>
          <p:grpSpPr>
            <a:xfrm>
              <a:off x="8105747" y="3703980"/>
              <a:ext cx="974628" cy="707886"/>
              <a:chOff x="669013" y="1678394"/>
              <a:chExt cx="960208" cy="707886"/>
            </a:xfrm>
          </p:grpSpPr>
          <p:sp>
            <p:nvSpPr>
              <p:cNvPr id="170" name="Oval 169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8" name="Group 147"/>
            <p:cNvGrpSpPr/>
            <p:nvPr/>
          </p:nvGrpSpPr>
          <p:grpSpPr>
            <a:xfrm>
              <a:off x="9267140" y="2174881"/>
              <a:ext cx="981679" cy="707886"/>
              <a:chOff x="674936" y="1688172"/>
              <a:chExt cx="967155" cy="707886"/>
            </a:xfrm>
          </p:grpSpPr>
          <p:sp>
            <p:nvSpPr>
              <p:cNvPr id="161" name="Oval 160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Hộp Văn bản 31"/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9" name="Group 148"/>
            <p:cNvGrpSpPr/>
            <p:nvPr/>
          </p:nvGrpSpPr>
          <p:grpSpPr>
            <a:xfrm>
              <a:off x="9253935" y="2680849"/>
              <a:ext cx="981679" cy="707886"/>
              <a:chOff x="674936" y="1688172"/>
              <a:chExt cx="967155" cy="707886"/>
            </a:xfrm>
          </p:grpSpPr>
          <p:sp>
            <p:nvSpPr>
              <p:cNvPr id="159" name="Oval 158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Hộp Văn bản 31"/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9263990" y="3212072"/>
              <a:ext cx="981679" cy="707886"/>
              <a:chOff x="674936" y="1688172"/>
              <a:chExt cx="967155" cy="707886"/>
            </a:xfrm>
          </p:grpSpPr>
          <p:sp>
            <p:nvSpPr>
              <p:cNvPr id="157" name="Oval 156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Hộp Văn bản 31"/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1" name="Group 150"/>
            <p:cNvGrpSpPr/>
            <p:nvPr/>
          </p:nvGrpSpPr>
          <p:grpSpPr>
            <a:xfrm>
              <a:off x="9253935" y="3757845"/>
              <a:ext cx="981679" cy="707886"/>
              <a:chOff x="674936" y="1688172"/>
              <a:chExt cx="967155" cy="707886"/>
            </a:xfrm>
          </p:grpSpPr>
          <p:sp>
            <p:nvSpPr>
              <p:cNvPr id="155" name="Oval 154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Hộp Văn bản 31"/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>
              <a:off x="10126762" y="1614344"/>
              <a:ext cx="1010348" cy="707886"/>
              <a:chOff x="520058" y="1698182"/>
              <a:chExt cx="995399" cy="707886"/>
            </a:xfrm>
          </p:grpSpPr>
          <p:sp>
            <p:nvSpPr>
              <p:cNvPr id="145" name="Oval 144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Hộp Văn bản 31"/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9" name="Group 188"/>
            <p:cNvGrpSpPr/>
            <p:nvPr/>
          </p:nvGrpSpPr>
          <p:grpSpPr>
            <a:xfrm>
              <a:off x="10146410" y="2189667"/>
              <a:ext cx="1010348" cy="707886"/>
              <a:chOff x="520058" y="1698182"/>
              <a:chExt cx="995399" cy="707886"/>
            </a:xfrm>
          </p:grpSpPr>
          <p:sp>
            <p:nvSpPr>
              <p:cNvPr id="190" name="Oval 189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Hộp Văn bản 31"/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2" name="Group 191"/>
            <p:cNvGrpSpPr/>
            <p:nvPr/>
          </p:nvGrpSpPr>
          <p:grpSpPr>
            <a:xfrm>
              <a:off x="10156465" y="2717031"/>
              <a:ext cx="1010348" cy="707886"/>
              <a:chOff x="520058" y="1698182"/>
              <a:chExt cx="995399" cy="707886"/>
            </a:xfrm>
          </p:grpSpPr>
          <p:sp>
            <p:nvSpPr>
              <p:cNvPr id="193" name="Oval 192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Hộp Văn bản 31"/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5" name="Group 194"/>
            <p:cNvGrpSpPr/>
            <p:nvPr/>
          </p:nvGrpSpPr>
          <p:grpSpPr>
            <a:xfrm>
              <a:off x="10190351" y="3210826"/>
              <a:ext cx="1010348" cy="707886"/>
              <a:chOff x="520058" y="1698182"/>
              <a:chExt cx="995399" cy="707886"/>
            </a:xfrm>
          </p:grpSpPr>
          <p:sp>
            <p:nvSpPr>
              <p:cNvPr id="196" name="Oval 195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Hộp Văn bản 31"/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8" name="Group 197"/>
            <p:cNvGrpSpPr/>
            <p:nvPr/>
          </p:nvGrpSpPr>
          <p:grpSpPr>
            <a:xfrm>
              <a:off x="10199081" y="3775713"/>
              <a:ext cx="1010348" cy="707886"/>
              <a:chOff x="520058" y="1698182"/>
              <a:chExt cx="995399" cy="707886"/>
            </a:xfrm>
          </p:grpSpPr>
          <p:sp>
            <p:nvSpPr>
              <p:cNvPr id="199" name="Oval 198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Hộp Văn bản 31"/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7" name="Group 206"/>
            <p:cNvGrpSpPr/>
            <p:nvPr/>
          </p:nvGrpSpPr>
          <p:grpSpPr>
            <a:xfrm>
              <a:off x="10885089" y="2729316"/>
              <a:ext cx="1010348" cy="707886"/>
              <a:chOff x="520058" y="1698182"/>
              <a:chExt cx="995399" cy="707886"/>
            </a:xfrm>
          </p:grpSpPr>
          <p:sp>
            <p:nvSpPr>
              <p:cNvPr id="208" name="Oval 207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Hộp Văn bản 31"/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0" name="Group 209"/>
            <p:cNvGrpSpPr/>
            <p:nvPr/>
          </p:nvGrpSpPr>
          <p:grpSpPr>
            <a:xfrm>
              <a:off x="10918975" y="3223111"/>
              <a:ext cx="1010348" cy="707886"/>
              <a:chOff x="520058" y="1698182"/>
              <a:chExt cx="995399" cy="707886"/>
            </a:xfrm>
          </p:grpSpPr>
          <p:sp>
            <p:nvSpPr>
              <p:cNvPr id="211" name="Oval 210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Hộp Văn bản 31"/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3" name="Group 212"/>
            <p:cNvGrpSpPr/>
            <p:nvPr/>
          </p:nvGrpSpPr>
          <p:grpSpPr>
            <a:xfrm>
              <a:off x="10927705" y="3787998"/>
              <a:ext cx="1010348" cy="707886"/>
              <a:chOff x="520058" y="1698182"/>
              <a:chExt cx="995399" cy="707886"/>
            </a:xfrm>
          </p:grpSpPr>
          <p:sp>
            <p:nvSpPr>
              <p:cNvPr id="214" name="Oval 213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Hộp Văn bản 31"/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86" name="TextBox 10"/>
          <p:cNvSpPr txBox="1"/>
          <p:nvPr/>
        </p:nvSpPr>
        <p:spPr>
          <a:xfrm>
            <a:off x="1020445" y="-95250"/>
            <a:ext cx="10322560" cy="5797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6E67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THỰC HIỆN NHÓM BỐN</a:t>
            </a:r>
            <a:endParaRPr lang="en-US" sz="60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A968E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LNTH-Hoa Nho LNTH" pitchFamily="2" charset="0"/>
            </a:endParaRPr>
          </a:p>
        </p:txBody>
      </p:sp>
      <p:graphicFrame>
        <p:nvGraphicFramePr>
          <p:cNvPr id="134" name="Table 133"/>
          <p:cNvGraphicFramePr>
            <a:graphicFrameLocks noGrp="1"/>
          </p:cNvGraphicFramePr>
          <p:nvPr/>
        </p:nvGraphicFramePr>
        <p:xfrm>
          <a:off x="600005" y="4587028"/>
          <a:ext cx="5408660" cy="1761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165"/>
                <a:gridCol w="1352165"/>
                <a:gridCol w="1352165"/>
                <a:gridCol w="1352165"/>
              </a:tblGrid>
              <a:tr h="621913"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06059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Nghìn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Trăm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Chục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Đơn</a:t>
                      </a:r>
                      <a:r>
                        <a:rPr lang="en-US" sz="2800" b="0" baseline="0" dirty="0"/>
                        <a:t> </a:t>
                      </a:r>
                      <a:r>
                        <a:rPr lang="en-US" sz="2800" b="0" baseline="0" dirty="0" err="1"/>
                        <a:t>vị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219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5" name="Table 134"/>
          <p:cNvGraphicFramePr>
            <a:graphicFrameLocks noGrp="1"/>
          </p:cNvGraphicFramePr>
          <p:nvPr/>
        </p:nvGraphicFramePr>
        <p:xfrm>
          <a:off x="6263798" y="4577874"/>
          <a:ext cx="5408660" cy="1761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165"/>
                <a:gridCol w="1352165"/>
                <a:gridCol w="1352165"/>
                <a:gridCol w="1352165"/>
              </a:tblGrid>
              <a:tr h="621913"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06059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Nghìn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Trăm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Chục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Đơn</a:t>
                      </a:r>
                      <a:r>
                        <a:rPr lang="en-US" sz="2800" b="0" baseline="0" dirty="0"/>
                        <a:t> </a:t>
                      </a:r>
                      <a:r>
                        <a:rPr lang="en-US" sz="2800" b="0" baseline="0" dirty="0" err="1"/>
                        <a:t>vị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219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603695" y="913662"/>
            <a:ext cx="11971422" cy="801109"/>
            <a:chOff x="714129" y="484910"/>
            <a:chExt cx="11971422" cy="801109"/>
          </a:xfrm>
        </p:grpSpPr>
        <p:sp>
          <p:nvSpPr>
            <p:cNvPr id="9" name="TextBox 9"/>
            <p:cNvSpPr txBox="1"/>
            <p:nvPr/>
          </p:nvSpPr>
          <p:spPr>
            <a:xfrm>
              <a:off x="1450068" y="655077"/>
              <a:ext cx="1123548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Có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nghìn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,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trăm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,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chục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và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đơn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vị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  <a:endParaRPr lang="vi-VN" sz="35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grpSp>
          <p:nvGrpSpPr>
            <p:cNvPr id="12" name="Group 16"/>
            <p:cNvGrpSpPr/>
            <p:nvPr/>
          </p:nvGrpSpPr>
          <p:grpSpPr>
            <a:xfrm>
              <a:off x="714129" y="484910"/>
              <a:ext cx="788693" cy="746309"/>
              <a:chOff x="667518" y="406400"/>
              <a:chExt cx="788693" cy="746309"/>
            </a:xfrm>
            <a:solidFill>
              <a:srgbClr val="00B0F0"/>
            </a:solidFill>
          </p:grpSpPr>
          <p:sp>
            <p:nvSpPr>
              <p:cNvPr id="13" name="Isosceles Triangle 8"/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14" name="TextBox 15"/>
              <p:cNvSpPr txBox="1"/>
              <p:nvPr/>
            </p:nvSpPr>
            <p:spPr>
              <a:xfrm>
                <a:off x="846611" y="506378"/>
                <a:ext cx="609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</a:rPr>
                  <a:t>2</a:t>
                </a:r>
                <a:endParaRPr lang="vi-VN" sz="36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>
            <a:fillRect/>
          </a:stretch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5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44626" y="1581294"/>
            <a:ext cx="5682334" cy="2917282"/>
            <a:chOff x="548316" y="1576986"/>
            <a:chExt cx="5682334" cy="2917282"/>
          </a:xfrm>
        </p:grpSpPr>
        <p:sp>
          <p:nvSpPr>
            <p:cNvPr id="2" name="Rectangle 1"/>
            <p:cNvSpPr/>
            <p:nvPr/>
          </p:nvSpPr>
          <p:spPr>
            <a:xfrm>
              <a:off x="603695" y="1679603"/>
              <a:ext cx="5492315" cy="2760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689877" y="3053825"/>
              <a:ext cx="1863468" cy="1322031"/>
              <a:chOff x="831325" y="2589347"/>
              <a:chExt cx="1863468" cy="1322031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858306" y="2589347"/>
                <a:ext cx="1836487" cy="717390"/>
                <a:chOff x="674935" y="1713053"/>
                <a:chExt cx="1836487" cy="717390"/>
              </a:xfrm>
            </p:grpSpPr>
            <p:sp>
              <p:nvSpPr>
                <p:cNvPr id="53" name="Oval 52"/>
                <p:cNvSpPr/>
                <p:nvPr/>
              </p:nvSpPr>
              <p:spPr>
                <a:xfrm>
                  <a:off x="674935" y="1722557"/>
                  <a:ext cx="1569529" cy="707886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Hộp Văn bản 31"/>
                <p:cNvSpPr txBox="1"/>
                <p:nvPr/>
              </p:nvSpPr>
              <p:spPr>
                <a:xfrm>
                  <a:off x="728898" y="1713053"/>
                  <a:ext cx="1782524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1 000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8" name="Group 47"/>
              <p:cNvGrpSpPr/>
              <p:nvPr/>
            </p:nvGrpSpPr>
            <p:grpSpPr>
              <a:xfrm>
                <a:off x="831325" y="3193988"/>
                <a:ext cx="1836487" cy="717390"/>
                <a:chOff x="674935" y="1713053"/>
                <a:chExt cx="1836487" cy="717390"/>
              </a:xfrm>
            </p:grpSpPr>
            <p:sp>
              <p:nvSpPr>
                <p:cNvPr id="49" name="Oval 48"/>
                <p:cNvSpPr/>
                <p:nvPr/>
              </p:nvSpPr>
              <p:spPr>
                <a:xfrm>
                  <a:off x="674935" y="1722557"/>
                  <a:ext cx="1569529" cy="707886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Hộp Văn bản 31"/>
                <p:cNvSpPr txBox="1"/>
                <p:nvPr/>
              </p:nvSpPr>
              <p:spPr>
                <a:xfrm>
                  <a:off x="728898" y="1713053"/>
                  <a:ext cx="1782524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1 000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51" name="TextBox 9"/>
            <p:cNvSpPr txBox="1"/>
            <p:nvPr/>
          </p:nvSpPr>
          <p:spPr>
            <a:xfrm>
              <a:off x="548316" y="1576986"/>
              <a:ext cx="61976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UTM Duepuntozero" panose="02040603050506020204" pitchFamily="18" charset="0"/>
                </a:rPr>
                <a:t>a)</a:t>
              </a:r>
              <a:endParaRPr lang="vi-VN" sz="3500" b="1" dirty="0">
                <a:solidFill>
                  <a:srgbClr val="F76143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2373355" y="1667135"/>
              <a:ext cx="986650" cy="2773268"/>
              <a:chOff x="2586879" y="1844763"/>
              <a:chExt cx="986650" cy="2773268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2592890" y="1844763"/>
                <a:ext cx="974628" cy="707886"/>
                <a:chOff x="669013" y="1678394"/>
                <a:chExt cx="960208" cy="707886"/>
              </a:xfrm>
            </p:grpSpPr>
            <p:sp>
              <p:nvSpPr>
                <p:cNvPr id="56" name="Oval 55"/>
                <p:cNvSpPr/>
                <p:nvPr/>
              </p:nvSpPr>
              <p:spPr>
                <a:xfrm>
                  <a:off x="674936" y="1722557"/>
                  <a:ext cx="954284" cy="615363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Hộp Văn bản 31"/>
                <p:cNvSpPr txBox="1"/>
                <p:nvPr/>
              </p:nvSpPr>
              <p:spPr>
                <a:xfrm>
                  <a:off x="669013" y="1678394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2598901" y="2336842"/>
                <a:ext cx="974628" cy="707886"/>
                <a:chOff x="669013" y="1678394"/>
                <a:chExt cx="960208" cy="707886"/>
              </a:xfrm>
            </p:grpSpPr>
            <p:sp>
              <p:nvSpPr>
                <p:cNvPr id="71" name="Oval 70"/>
                <p:cNvSpPr/>
                <p:nvPr/>
              </p:nvSpPr>
              <p:spPr>
                <a:xfrm>
                  <a:off x="674936" y="1722557"/>
                  <a:ext cx="954284" cy="615363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Hộp Văn bản 31"/>
                <p:cNvSpPr txBox="1"/>
                <p:nvPr/>
              </p:nvSpPr>
              <p:spPr>
                <a:xfrm>
                  <a:off x="669013" y="1678394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3" name="Group 72"/>
              <p:cNvGrpSpPr/>
              <p:nvPr/>
            </p:nvGrpSpPr>
            <p:grpSpPr>
              <a:xfrm>
                <a:off x="2592890" y="2857183"/>
                <a:ext cx="974628" cy="707886"/>
                <a:chOff x="669013" y="1678394"/>
                <a:chExt cx="960208" cy="707886"/>
              </a:xfrm>
            </p:grpSpPr>
            <p:sp>
              <p:nvSpPr>
                <p:cNvPr id="74" name="Oval 73"/>
                <p:cNvSpPr/>
                <p:nvPr/>
              </p:nvSpPr>
              <p:spPr>
                <a:xfrm>
                  <a:off x="674936" y="1722557"/>
                  <a:ext cx="954284" cy="615363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Hộp Văn bản 31"/>
                <p:cNvSpPr txBox="1"/>
                <p:nvPr/>
              </p:nvSpPr>
              <p:spPr>
                <a:xfrm>
                  <a:off x="669013" y="1678394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2586879" y="3377524"/>
                <a:ext cx="974628" cy="707886"/>
                <a:chOff x="669013" y="1678394"/>
                <a:chExt cx="960208" cy="707886"/>
              </a:xfrm>
            </p:grpSpPr>
            <p:sp>
              <p:nvSpPr>
                <p:cNvPr id="89" name="Oval 88"/>
                <p:cNvSpPr/>
                <p:nvPr/>
              </p:nvSpPr>
              <p:spPr>
                <a:xfrm>
                  <a:off x="674936" y="1722557"/>
                  <a:ext cx="954284" cy="615363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Hộp Văn bản 31"/>
                <p:cNvSpPr txBox="1"/>
                <p:nvPr/>
              </p:nvSpPr>
              <p:spPr>
                <a:xfrm>
                  <a:off x="669013" y="1678394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1" name="Group 90"/>
              <p:cNvGrpSpPr/>
              <p:nvPr/>
            </p:nvGrpSpPr>
            <p:grpSpPr>
              <a:xfrm>
                <a:off x="2595895" y="3910145"/>
                <a:ext cx="974628" cy="707886"/>
                <a:chOff x="669013" y="1678394"/>
                <a:chExt cx="960208" cy="707886"/>
              </a:xfrm>
            </p:grpSpPr>
            <p:sp>
              <p:nvSpPr>
                <p:cNvPr id="92" name="Oval 91"/>
                <p:cNvSpPr/>
                <p:nvPr/>
              </p:nvSpPr>
              <p:spPr>
                <a:xfrm>
                  <a:off x="674936" y="1722557"/>
                  <a:ext cx="954284" cy="615363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Hộp Văn bản 31"/>
                <p:cNvSpPr txBox="1"/>
                <p:nvPr/>
              </p:nvSpPr>
              <p:spPr>
                <a:xfrm>
                  <a:off x="669013" y="1678394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7" name="Group 6"/>
            <p:cNvGrpSpPr/>
            <p:nvPr/>
          </p:nvGrpSpPr>
          <p:grpSpPr>
            <a:xfrm>
              <a:off x="3530559" y="1686473"/>
              <a:ext cx="1719065" cy="2807795"/>
              <a:chOff x="3530559" y="1686473"/>
              <a:chExt cx="1719065" cy="2807795"/>
            </a:xfrm>
          </p:grpSpPr>
          <p:grpSp>
            <p:nvGrpSpPr>
              <p:cNvPr id="95" name="Group 94"/>
              <p:cNvGrpSpPr/>
              <p:nvPr/>
            </p:nvGrpSpPr>
            <p:grpSpPr>
              <a:xfrm>
                <a:off x="3543764" y="1686473"/>
                <a:ext cx="981679" cy="707886"/>
                <a:chOff x="674936" y="1688172"/>
                <a:chExt cx="967155" cy="707886"/>
              </a:xfrm>
            </p:grpSpPr>
            <p:sp>
              <p:nvSpPr>
                <p:cNvPr id="108" name="Oval 107"/>
                <p:cNvSpPr/>
                <p:nvPr/>
              </p:nvSpPr>
              <p:spPr>
                <a:xfrm>
                  <a:off x="674936" y="1722557"/>
                  <a:ext cx="691284" cy="615363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81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Hộp Văn bản 31"/>
                <p:cNvSpPr txBox="1"/>
                <p:nvPr/>
              </p:nvSpPr>
              <p:spPr>
                <a:xfrm>
                  <a:off x="681883" y="1688172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0" name="Group 109"/>
              <p:cNvGrpSpPr/>
              <p:nvPr/>
            </p:nvGrpSpPr>
            <p:grpSpPr>
              <a:xfrm>
                <a:off x="3543764" y="2203418"/>
                <a:ext cx="981679" cy="707886"/>
                <a:chOff x="674936" y="1688172"/>
                <a:chExt cx="967155" cy="707886"/>
              </a:xfrm>
            </p:grpSpPr>
            <p:sp>
              <p:nvSpPr>
                <p:cNvPr id="111" name="Oval 110"/>
                <p:cNvSpPr/>
                <p:nvPr/>
              </p:nvSpPr>
              <p:spPr>
                <a:xfrm>
                  <a:off x="674936" y="1722557"/>
                  <a:ext cx="691284" cy="615363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81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Hộp Văn bản 31"/>
                <p:cNvSpPr txBox="1"/>
                <p:nvPr/>
              </p:nvSpPr>
              <p:spPr>
                <a:xfrm>
                  <a:off x="681883" y="1688172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3" name="Group 112"/>
              <p:cNvGrpSpPr/>
              <p:nvPr/>
            </p:nvGrpSpPr>
            <p:grpSpPr>
              <a:xfrm>
                <a:off x="3530559" y="2709386"/>
                <a:ext cx="981679" cy="707886"/>
                <a:chOff x="674936" y="1688172"/>
                <a:chExt cx="967155" cy="707886"/>
              </a:xfrm>
            </p:grpSpPr>
            <p:sp>
              <p:nvSpPr>
                <p:cNvPr id="114" name="Oval 113"/>
                <p:cNvSpPr/>
                <p:nvPr/>
              </p:nvSpPr>
              <p:spPr>
                <a:xfrm>
                  <a:off x="674936" y="1722557"/>
                  <a:ext cx="691284" cy="615363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81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Hộp Văn bản 31"/>
                <p:cNvSpPr txBox="1"/>
                <p:nvPr/>
              </p:nvSpPr>
              <p:spPr>
                <a:xfrm>
                  <a:off x="681883" y="1688172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2" name="Group 121"/>
              <p:cNvGrpSpPr/>
              <p:nvPr/>
            </p:nvGrpSpPr>
            <p:grpSpPr>
              <a:xfrm>
                <a:off x="3540614" y="3240609"/>
                <a:ext cx="981679" cy="707886"/>
                <a:chOff x="674936" y="1688172"/>
                <a:chExt cx="967155" cy="707886"/>
              </a:xfrm>
            </p:grpSpPr>
            <p:sp>
              <p:nvSpPr>
                <p:cNvPr id="123" name="Oval 122"/>
                <p:cNvSpPr/>
                <p:nvPr/>
              </p:nvSpPr>
              <p:spPr>
                <a:xfrm>
                  <a:off x="674936" y="1722557"/>
                  <a:ext cx="691284" cy="615363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81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Hộp Văn bản 31"/>
                <p:cNvSpPr txBox="1"/>
                <p:nvPr/>
              </p:nvSpPr>
              <p:spPr>
                <a:xfrm>
                  <a:off x="681883" y="1688172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5" name="Group 124"/>
              <p:cNvGrpSpPr/>
              <p:nvPr/>
            </p:nvGrpSpPr>
            <p:grpSpPr>
              <a:xfrm>
                <a:off x="3530559" y="3786382"/>
                <a:ext cx="981679" cy="707886"/>
                <a:chOff x="674936" y="1688172"/>
                <a:chExt cx="967155" cy="707886"/>
              </a:xfrm>
            </p:grpSpPr>
            <p:sp>
              <p:nvSpPr>
                <p:cNvPr id="126" name="Oval 125"/>
                <p:cNvSpPr/>
                <p:nvPr/>
              </p:nvSpPr>
              <p:spPr>
                <a:xfrm>
                  <a:off x="674936" y="1722557"/>
                  <a:ext cx="691284" cy="615363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81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Hộp Văn bản 31"/>
                <p:cNvSpPr txBox="1"/>
                <p:nvPr/>
              </p:nvSpPr>
              <p:spPr>
                <a:xfrm>
                  <a:off x="681883" y="1688172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8" name="Group 127"/>
              <p:cNvGrpSpPr/>
              <p:nvPr/>
            </p:nvGrpSpPr>
            <p:grpSpPr>
              <a:xfrm>
                <a:off x="4267945" y="3783282"/>
                <a:ext cx="981679" cy="707886"/>
                <a:chOff x="674936" y="1688172"/>
                <a:chExt cx="967155" cy="707886"/>
              </a:xfrm>
            </p:grpSpPr>
            <p:sp>
              <p:nvSpPr>
                <p:cNvPr id="129" name="Oval 128"/>
                <p:cNvSpPr/>
                <p:nvPr/>
              </p:nvSpPr>
              <p:spPr>
                <a:xfrm>
                  <a:off x="674936" y="1722557"/>
                  <a:ext cx="691284" cy="615363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81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Hộp Văn bản 31"/>
                <p:cNvSpPr txBox="1"/>
                <p:nvPr/>
              </p:nvSpPr>
              <p:spPr>
                <a:xfrm>
                  <a:off x="681883" y="1688172"/>
                  <a:ext cx="96020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000" dirty="0"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10</a:t>
                  </a:r>
                  <a:endParaRPr lang="vi-VN" sz="4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31" name="Group 130"/>
            <p:cNvGrpSpPr/>
            <p:nvPr/>
          </p:nvGrpSpPr>
          <p:grpSpPr>
            <a:xfrm>
              <a:off x="5220302" y="3761711"/>
              <a:ext cx="1010348" cy="707886"/>
              <a:chOff x="520058" y="1698182"/>
              <a:chExt cx="995399" cy="707886"/>
            </a:xfrm>
          </p:grpSpPr>
          <p:sp>
            <p:nvSpPr>
              <p:cNvPr id="132" name="Oval 131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Hộp Văn bản 31"/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00005" y="4587028"/>
          <a:ext cx="5408660" cy="1761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165"/>
                <a:gridCol w="1352165"/>
                <a:gridCol w="1352165"/>
                <a:gridCol w="1352165"/>
              </a:tblGrid>
              <a:tr h="621913"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06059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Nghìn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Trăm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Chục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Đơn</a:t>
                      </a:r>
                      <a:r>
                        <a:rPr lang="en-US" sz="2800" b="0" baseline="0" dirty="0"/>
                        <a:t> </a:t>
                      </a:r>
                      <a:r>
                        <a:rPr lang="en-US" sz="2800" b="0" baseline="0" dirty="0" err="1"/>
                        <a:t>vị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219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6252155" y="1629038"/>
            <a:ext cx="5610982" cy="2907841"/>
            <a:chOff x="6327071" y="1588043"/>
            <a:chExt cx="5610982" cy="2907841"/>
          </a:xfrm>
        </p:grpSpPr>
        <p:sp>
          <p:nvSpPr>
            <p:cNvPr id="139" name="Rectangle 138"/>
            <p:cNvSpPr/>
            <p:nvPr/>
          </p:nvSpPr>
          <p:spPr>
            <a:xfrm>
              <a:off x="6327071" y="1651066"/>
              <a:ext cx="5492315" cy="2760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6" name="Group 185"/>
            <p:cNvGrpSpPr/>
            <p:nvPr/>
          </p:nvGrpSpPr>
          <p:grpSpPr>
            <a:xfrm>
              <a:off x="6424724" y="2446105"/>
              <a:ext cx="1836487" cy="717390"/>
              <a:chOff x="674935" y="1713053"/>
              <a:chExt cx="1836487" cy="717390"/>
            </a:xfrm>
          </p:grpSpPr>
          <p:sp>
            <p:nvSpPr>
              <p:cNvPr id="187" name="Oval 186"/>
              <p:cNvSpPr/>
              <p:nvPr/>
            </p:nvSpPr>
            <p:spPr>
              <a:xfrm>
                <a:off x="674935" y="1722557"/>
                <a:ext cx="1569529" cy="7078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Hộp Văn bản 31"/>
              <p:cNvSpPr txBox="1"/>
              <p:nvPr/>
            </p:nvSpPr>
            <p:spPr>
              <a:xfrm>
                <a:off x="728898" y="1713053"/>
                <a:ext cx="1782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1 000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0" name="Group 179"/>
            <p:cNvGrpSpPr/>
            <p:nvPr/>
          </p:nvGrpSpPr>
          <p:grpSpPr>
            <a:xfrm>
              <a:off x="6440234" y="3025288"/>
              <a:ext cx="1836487" cy="717390"/>
              <a:chOff x="674935" y="1713053"/>
              <a:chExt cx="1836487" cy="717390"/>
            </a:xfrm>
          </p:grpSpPr>
          <p:sp>
            <p:nvSpPr>
              <p:cNvPr id="184" name="Oval 183"/>
              <p:cNvSpPr/>
              <p:nvPr/>
            </p:nvSpPr>
            <p:spPr>
              <a:xfrm>
                <a:off x="674935" y="1722557"/>
                <a:ext cx="1569529" cy="7078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Hộp Văn bản 31"/>
              <p:cNvSpPr txBox="1"/>
              <p:nvPr/>
            </p:nvSpPr>
            <p:spPr>
              <a:xfrm>
                <a:off x="728898" y="1713053"/>
                <a:ext cx="1782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1 000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1" name="Group 180"/>
            <p:cNvGrpSpPr/>
            <p:nvPr/>
          </p:nvGrpSpPr>
          <p:grpSpPr>
            <a:xfrm>
              <a:off x="6413253" y="3629929"/>
              <a:ext cx="1836487" cy="717390"/>
              <a:chOff x="674935" y="1713053"/>
              <a:chExt cx="1836487" cy="717390"/>
            </a:xfrm>
          </p:grpSpPr>
          <p:sp>
            <p:nvSpPr>
              <p:cNvPr id="182" name="Oval 181"/>
              <p:cNvSpPr/>
              <p:nvPr/>
            </p:nvSpPr>
            <p:spPr>
              <a:xfrm>
                <a:off x="674935" y="1722557"/>
                <a:ext cx="1569529" cy="7078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Hộp Văn bản 31"/>
              <p:cNvSpPr txBox="1"/>
              <p:nvPr/>
            </p:nvSpPr>
            <p:spPr>
              <a:xfrm>
                <a:off x="728898" y="1713053"/>
                <a:ext cx="1782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1 000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1" name="TextBox 9"/>
            <p:cNvSpPr txBox="1"/>
            <p:nvPr/>
          </p:nvSpPr>
          <p:spPr>
            <a:xfrm>
              <a:off x="6390957" y="1588043"/>
              <a:ext cx="61976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UTM Duepuntozero" panose="02040603050506020204" pitchFamily="18" charset="0"/>
                </a:rPr>
                <a:t>b)</a:t>
              </a:r>
              <a:endParaRPr lang="vi-VN" sz="3500" b="1" dirty="0">
                <a:solidFill>
                  <a:srgbClr val="F76143"/>
                </a:solidFill>
              </a:endParaRPr>
            </a:p>
          </p:txBody>
        </p:sp>
        <p:grpSp>
          <p:nvGrpSpPr>
            <p:cNvPr id="166" name="Group 165"/>
            <p:cNvGrpSpPr/>
            <p:nvPr/>
          </p:nvGrpSpPr>
          <p:grpSpPr>
            <a:xfrm>
              <a:off x="8108753" y="2130677"/>
              <a:ext cx="974628" cy="707886"/>
              <a:chOff x="669013" y="1678394"/>
              <a:chExt cx="960208" cy="707886"/>
            </a:xfrm>
          </p:grpSpPr>
          <p:sp>
            <p:nvSpPr>
              <p:cNvPr id="176" name="Oval 175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7" name="Group 166"/>
            <p:cNvGrpSpPr/>
            <p:nvPr/>
          </p:nvGrpSpPr>
          <p:grpSpPr>
            <a:xfrm>
              <a:off x="8102742" y="2651018"/>
              <a:ext cx="974628" cy="707886"/>
              <a:chOff x="669013" y="1678394"/>
              <a:chExt cx="960208" cy="707886"/>
            </a:xfrm>
          </p:grpSpPr>
          <p:sp>
            <p:nvSpPr>
              <p:cNvPr id="174" name="Oval 173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8" name="Group 167"/>
            <p:cNvGrpSpPr/>
            <p:nvPr/>
          </p:nvGrpSpPr>
          <p:grpSpPr>
            <a:xfrm>
              <a:off x="8096731" y="3171359"/>
              <a:ext cx="974628" cy="707886"/>
              <a:chOff x="669013" y="1678394"/>
              <a:chExt cx="960208" cy="707886"/>
            </a:xfrm>
          </p:grpSpPr>
          <p:sp>
            <p:nvSpPr>
              <p:cNvPr id="172" name="Oval 171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9" name="Group 168"/>
            <p:cNvGrpSpPr/>
            <p:nvPr/>
          </p:nvGrpSpPr>
          <p:grpSpPr>
            <a:xfrm>
              <a:off x="8105747" y="3703980"/>
              <a:ext cx="974628" cy="707886"/>
              <a:chOff x="669013" y="1678394"/>
              <a:chExt cx="960208" cy="707886"/>
            </a:xfrm>
          </p:grpSpPr>
          <p:sp>
            <p:nvSpPr>
              <p:cNvPr id="170" name="Oval 169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8" name="Group 147"/>
            <p:cNvGrpSpPr/>
            <p:nvPr/>
          </p:nvGrpSpPr>
          <p:grpSpPr>
            <a:xfrm>
              <a:off x="9267140" y="2174881"/>
              <a:ext cx="981679" cy="707886"/>
              <a:chOff x="674936" y="1688172"/>
              <a:chExt cx="967155" cy="707886"/>
            </a:xfrm>
          </p:grpSpPr>
          <p:sp>
            <p:nvSpPr>
              <p:cNvPr id="161" name="Oval 160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Hộp Văn bản 31"/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9" name="Group 148"/>
            <p:cNvGrpSpPr/>
            <p:nvPr/>
          </p:nvGrpSpPr>
          <p:grpSpPr>
            <a:xfrm>
              <a:off x="9253935" y="2680849"/>
              <a:ext cx="981679" cy="707886"/>
              <a:chOff x="674936" y="1688172"/>
              <a:chExt cx="967155" cy="707886"/>
            </a:xfrm>
          </p:grpSpPr>
          <p:sp>
            <p:nvSpPr>
              <p:cNvPr id="159" name="Oval 158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Hộp Văn bản 31"/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9263990" y="3212072"/>
              <a:ext cx="981679" cy="707886"/>
              <a:chOff x="674936" y="1688172"/>
              <a:chExt cx="967155" cy="707886"/>
            </a:xfrm>
          </p:grpSpPr>
          <p:sp>
            <p:nvSpPr>
              <p:cNvPr id="157" name="Oval 156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Hộp Văn bản 31"/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1" name="Group 150"/>
            <p:cNvGrpSpPr/>
            <p:nvPr/>
          </p:nvGrpSpPr>
          <p:grpSpPr>
            <a:xfrm>
              <a:off x="9253935" y="3757845"/>
              <a:ext cx="981679" cy="707886"/>
              <a:chOff x="674936" y="1688172"/>
              <a:chExt cx="967155" cy="707886"/>
            </a:xfrm>
          </p:grpSpPr>
          <p:sp>
            <p:nvSpPr>
              <p:cNvPr id="155" name="Oval 154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Hộp Văn bản 31"/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>
              <a:off x="10126762" y="1614344"/>
              <a:ext cx="1010348" cy="707886"/>
              <a:chOff x="520058" y="1698182"/>
              <a:chExt cx="995399" cy="707886"/>
            </a:xfrm>
          </p:grpSpPr>
          <p:sp>
            <p:nvSpPr>
              <p:cNvPr id="145" name="Oval 144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Hộp Văn bản 31"/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9" name="Group 188"/>
            <p:cNvGrpSpPr/>
            <p:nvPr/>
          </p:nvGrpSpPr>
          <p:grpSpPr>
            <a:xfrm>
              <a:off x="10146410" y="2189667"/>
              <a:ext cx="1010348" cy="707886"/>
              <a:chOff x="520058" y="1698182"/>
              <a:chExt cx="995399" cy="707886"/>
            </a:xfrm>
          </p:grpSpPr>
          <p:sp>
            <p:nvSpPr>
              <p:cNvPr id="190" name="Oval 189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Hộp Văn bản 31"/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2" name="Group 191"/>
            <p:cNvGrpSpPr/>
            <p:nvPr/>
          </p:nvGrpSpPr>
          <p:grpSpPr>
            <a:xfrm>
              <a:off x="10156465" y="2717031"/>
              <a:ext cx="1010348" cy="707886"/>
              <a:chOff x="520058" y="1698182"/>
              <a:chExt cx="995399" cy="707886"/>
            </a:xfrm>
          </p:grpSpPr>
          <p:sp>
            <p:nvSpPr>
              <p:cNvPr id="193" name="Oval 192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Hộp Văn bản 31"/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5" name="Group 194"/>
            <p:cNvGrpSpPr/>
            <p:nvPr/>
          </p:nvGrpSpPr>
          <p:grpSpPr>
            <a:xfrm>
              <a:off x="10190351" y="3210826"/>
              <a:ext cx="1010348" cy="707886"/>
              <a:chOff x="520058" y="1698182"/>
              <a:chExt cx="995399" cy="707886"/>
            </a:xfrm>
          </p:grpSpPr>
          <p:sp>
            <p:nvSpPr>
              <p:cNvPr id="196" name="Oval 195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Hộp Văn bản 31"/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8" name="Group 197"/>
            <p:cNvGrpSpPr/>
            <p:nvPr/>
          </p:nvGrpSpPr>
          <p:grpSpPr>
            <a:xfrm>
              <a:off x="10199081" y="3775713"/>
              <a:ext cx="1010348" cy="707886"/>
              <a:chOff x="520058" y="1698182"/>
              <a:chExt cx="995399" cy="707886"/>
            </a:xfrm>
          </p:grpSpPr>
          <p:sp>
            <p:nvSpPr>
              <p:cNvPr id="199" name="Oval 198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Hộp Văn bản 31"/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7" name="Group 206"/>
            <p:cNvGrpSpPr/>
            <p:nvPr/>
          </p:nvGrpSpPr>
          <p:grpSpPr>
            <a:xfrm>
              <a:off x="10885089" y="2729316"/>
              <a:ext cx="1010348" cy="707886"/>
              <a:chOff x="520058" y="1698182"/>
              <a:chExt cx="995399" cy="707886"/>
            </a:xfrm>
          </p:grpSpPr>
          <p:sp>
            <p:nvSpPr>
              <p:cNvPr id="208" name="Oval 207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Hộp Văn bản 31"/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0" name="Group 209"/>
            <p:cNvGrpSpPr/>
            <p:nvPr/>
          </p:nvGrpSpPr>
          <p:grpSpPr>
            <a:xfrm>
              <a:off x="10918975" y="3223111"/>
              <a:ext cx="1010348" cy="707886"/>
              <a:chOff x="520058" y="1698182"/>
              <a:chExt cx="995399" cy="707886"/>
            </a:xfrm>
          </p:grpSpPr>
          <p:sp>
            <p:nvSpPr>
              <p:cNvPr id="211" name="Oval 210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Hộp Văn bản 31"/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3" name="Group 212"/>
            <p:cNvGrpSpPr/>
            <p:nvPr/>
          </p:nvGrpSpPr>
          <p:grpSpPr>
            <a:xfrm>
              <a:off x="10927705" y="3787998"/>
              <a:ext cx="1010348" cy="707886"/>
              <a:chOff x="520058" y="1698182"/>
              <a:chExt cx="995399" cy="707886"/>
            </a:xfrm>
          </p:grpSpPr>
          <p:sp>
            <p:nvSpPr>
              <p:cNvPr id="214" name="Oval 213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Hộp Văn bản 31"/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34" name="Rectangle 133"/>
          <p:cNvSpPr/>
          <p:nvPr/>
        </p:nvSpPr>
        <p:spPr>
          <a:xfrm>
            <a:off x="994243" y="5782108"/>
            <a:ext cx="52139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2</a:t>
            </a:r>
            <a:endParaRPr lang="vi-VN" sz="28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35" name="Table 134"/>
          <p:cNvGraphicFramePr>
            <a:graphicFrameLocks noGrp="1"/>
          </p:cNvGraphicFramePr>
          <p:nvPr/>
        </p:nvGraphicFramePr>
        <p:xfrm>
          <a:off x="6263798" y="4577874"/>
          <a:ext cx="5408660" cy="1761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165"/>
                <a:gridCol w="1352165"/>
                <a:gridCol w="1352165"/>
                <a:gridCol w="1352165"/>
              </a:tblGrid>
              <a:tr h="621913"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06059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Nghìn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Trăm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Chục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Đơn</a:t>
                      </a:r>
                      <a:r>
                        <a:rPr lang="en-US" sz="2800" b="0" baseline="0" dirty="0"/>
                        <a:t> </a:t>
                      </a:r>
                      <a:r>
                        <a:rPr lang="en-US" sz="2800" b="0" baseline="0" dirty="0" err="1"/>
                        <a:t>vị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219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.?.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6" name="Rectangle 135"/>
          <p:cNvSpPr/>
          <p:nvPr/>
        </p:nvSpPr>
        <p:spPr>
          <a:xfrm>
            <a:off x="2335588" y="5778465"/>
            <a:ext cx="52139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5</a:t>
            </a:r>
            <a:endParaRPr lang="vi-VN" sz="28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3724501" y="5778465"/>
            <a:ext cx="52139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6</a:t>
            </a:r>
            <a:endParaRPr lang="vi-VN" sz="28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5031947" y="5777041"/>
            <a:ext cx="52139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1</a:t>
            </a:r>
            <a:endParaRPr lang="vi-VN" sz="28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6654931" y="5776674"/>
            <a:ext cx="52139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3</a:t>
            </a:r>
            <a:endParaRPr lang="vi-VN" sz="28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7993246" y="5784560"/>
            <a:ext cx="52139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4</a:t>
            </a:r>
            <a:endParaRPr lang="vi-VN" sz="28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9359293" y="5776674"/>
            <a:ext cx="52139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4</a:t>
            </a:r>
            <a:endParaRPr lang="vi-VN" sz="28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10717089" y="5765552"/>
            <a:ext cx="52139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8</a:t>
            </a:r>
            <a:endParaRPr lang="vi-VN" sz="28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3695" y="913662"/>
            <a:ext cx="11971422" cy="801109"/>
            <a:chOff x="714129" y="484910"/>
            <a:chExt cx="11971422" cy="801109"/>
          </a:xfrm>
        </p:grpSpPr>
        <p:sp>
          <p:nvSpPr>
            <p:cNvPr id="9" name="TextBox 9"/>
            <p:cNvSpPr txBox="1"/>
            <p:nvPr/>
          </p:nvSpPr>
          <p:spPr>
            <a:xfrm>
              <a:off x="1450068" y="655077"/>
              <a:ext cx="1123548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Có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nghìn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,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trăm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,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chục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và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đơn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500" b="1" dirty="0" err="1">
                  <a:solidFill>
                    <a:schemeClr val="accent1">
                      <a:lumMod val="75000"/>
                    </a:schemeClr>
                  </a:solidFill>
                </a:rPr>
                <a:t>vị</a:t>
              </a:r>
              <a:r>
                <a:rPr lang="en-US" sz="3500" b="1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  <a:endParaRPr lang="vi-VN" sz="35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grpSp>
          <p:nvGrpSpPr>
            <p:cNvPr id="13" name="Group 16"/>
            <p:cNvGrpSpPr/>
            <p:nvPr/>
          </p:nvGrpSpPr>
          <p:grpSpPr>
            <a:xfrm>
              <a:off x="714129" y="484910"/>
              <a:ext cx="788693" cy="746309"/>
              <a:chOff x="667518" y="406400"/>
              <a:chExt cx="788693" cy="746309"/>
            </a:xfrm>
            <a:solidFill>
              <a:srgbClr val="00B0F0"/>
            </a:solidFill>
          </p:grpSpPr>
          <p:sp>
            <p:nvSpPr>
              <p:cNvPr id="14" name="Isosceles Triangle 8"/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17" name="TextBox 15"/>
              <p:cNvSpPr txBox="1"/>
              <p:nvPr/>
            </p:nvSpPr>
            <p:spPr>
              <a:xfrm>
                <a:off x="846611" y="506378"/>
                <a:ext cx="609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</a:rPr>
                  <a:t>2</a:t>
                </a:r>
                <a:endParaRPr lang="vi-VN" sz="36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6" grpId="0" animBg="1"/>
      <p:bldP spid="137" grpId="0" animBg="1"/>
      <p:bldP spid="138" grpId="0" animBg="1"/>
      <p:bldP spid="140" grpId="0" animBg="1"/>
      <p:bldP spid="142" grpId="0" animBg="1"/>
      <p:bldP spid="143" grpId="0" animBg="1"/>
      <p:bldP spid="1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"/>
          <a:srcRect l="23886" r="8768"/>
          <a:stretch>
            <a:fillRect/>
          </a:stretch>
        </p:blipFill>
        <p:spPr>
          <a:xfrm>
            <a:off x="-112060" y="-1021365"/>
            <a:ext cx="12304060" cy="8208775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938" y="2836596"/>
            <a:ext cx="2494429" cy="3361386"/>
          </a:xfrm>
          <a:prstGeom prst="rect">
            <a:avLst/>
          </a:prstGeom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82365" y="2836596"/>
            <a:ext cx="5154455" cy="34857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41" b="99444" l="3594" r="98594">
                        <a14:foregroundMark x1="27176" y1="68519" x2="28229" y2="70370"/>
                        <a14:foregroundMark x1="26699" y1="67680" x2="27176" y2="68519"/>
                        <a14:foregroundMark x1="14375" y1="17315" x2="22917" y2="27130"/>
                        <a14:foregroundMark x1="80833" y1="8241" x2="94010" y2="12407"/>
                        <a14:foregroundMark x1="94792" y1="58611" x2="95938" y2="74722"/>
                        <a14:foregroundMark x1="92083" y1="82963" x2="97708" y2="90185"/>
                        <a14:foregroundMark x1="88333" y1="75833" x2="89688" y2="81481"/>
                        <a14:foregroundMark x1="85885" y1="80000" x2="73802" y2="82685"/>
                        <a14:foregroundMark x1="63021" y1="84352" x2="51667" y2="85463"/>
                        <a14:foregroundMark x1="34115" y1="66574" x2="40260" y2="61204"/>
                        <a14:foregroundMark x1="30312" y1="49444" x2="34635" y2="54537"/>
                        <a14:foregroundMark x1="38646" y1="41852" x2="36875" y2="26111"/>
                        <a14:foregroundMark x1="54583" y1="88056" x2="60156" y2="85185"/>
                        <a14:foregroundMark x1="40521" y1="70926" x2="42813" y2="89352"/>
                        <a14:foregroundMark x1="42813" y1="89352" x2="53229" y2="87778"/>
                        <a14:foregroundMark x1="91927" y1="78333" x2="94167" y2="77778"/>
                        <a14:foregroundMark x1="97396" y1="95000" x2="98594" y2="99537"/>
                        <a14:foregroundMark x1="69063" y1="97037" x2="65365" y2="98426"/>
                        <a14:foregroundMark x1="66667" y1="98426" x2="64583" y2="99259"/>
                        <a14:foregroundMark x1="70938" y1="93333" x2="72396" y2="86667"/>
                        <a14:foregroundMark x1="26979" y1="93611" x2="20365" y2="98426"/>
                        <a14:foregroundMark x1="24010" y1="93426" x2="27760" y2="92037"/>
                        <a14:foregroundMark x1="3594" y1="79167" x2="7448" y2="92037"/>
                        <a14:foregroundMark x1="3802" y1="65556" x2="6667" y2="67407"/>
                        <a14:foregroundMark x1="6146" y1="69074" x2="8229" y2="87500"/>
                        <a14:foregroundMark x1="8229" y1="87500" x2="8490" y2="88056"/>
                        <a14:backgroundMark x1="10156" y1="43333" x2="21771" y2="66204"/>
                        <a14:backgroundMark x1="12656" y1="44352" x2="26094" y2="68519"/>
                        <a14:backgroundMark x1="26094" y1="68519" x2="26094" y2="68519"/>
                        <a14:backgroundMark x1="26406" y1="73611" x2="28385" y2="7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500" y="266377"/>
            <a:ext cx="12304060" cy="6921033"/>
          </a:xfrm>
          <a:prstGeom prst="rect">
            <a:avLst/>
          </a:prstGeom>
        </p:spPr>
      </p:pic>
      <p:grpSp>
        <p:nvGrpSpPr>
          <p:cNvPr id="21" name="Nhóm 20"/>
          <p:cNvGrpSpPr/>
          <p:nvPr/>
        </p:nvGrpSpPr>
        <p:grpSpPr>
          <a:xfrm>
            <a:off x="6135759" y="1648661"/>
            <a:ext cx="3946055" cy="1332642"/>
            <a:chOff x="6371477" y="2216092"/>
            <a:chExt cx="3946055" cy="1332642"/>
          </a:xfrm>
        </p:grpSpPr>
        <p:sp>
          <p:nvSpPr>
            <p:cNvPr id="22" name="Hộp Văn bản 21"/>
            <p:cNvSpPr txBox="1"/>
            <p:nvPr/>
          </p:nvSpPr>
          <p:spPr>
            <a:xfrm>
              <a:off x="6371477" y="2225295"/>
              <a:ext cx="394605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Hole Hearted" panose="020B0A06020104020203" pitchFamily="34" charset="0"/>
                </a:rPr>
                <a:t>TOÁN</a:t>
              </a:r>
              <a:endParaRPr lang="vi-VN" sz="8000" dirty="0">
                <a:ln w="31750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Hộp Văn bản 22"/>
            <p:cNvSpPr txBox="1"/>
            <p:nvPr/>
          </p:nvSpPr>
          <p:spPr>
            <a:xfrm>
              <a:off x="6371477" y="2216092"/>
              <a:ext cx="394605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AEB7A"/>
                  </a:solidFill>
                  <a:latin typeface="SVN-Hole Hearted" panose="020B0A06020104020203" pitchFamily="34" charset="0"/>
                </a:rPr>
                <a:t>T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B816D"/>
                  </a:solidFill>
                  <a:latin typeface="SVN-Hole Hearted" panose="020B0A06020104020203" pitchFamily="34" charset="0"/>
                </a:rPr>
                <a:t>O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99FBC1"/>
                  </a:solidFill>
                  <a:latin typeface="SVN-Hole Hearted" panose="020B0A06020104020203" pitchFamily="34" charset="0"/>
                </a:rPr>
                <a:t>Á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N</a:t>
              </a:r>
              <a:endParaRPr lang="vi-VN" sz="8000" dirty="0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</a:endParaRPr>
            </a:p>
          </p:txBody>
        </p:sp>
      </p:grpSp>
      <p:grpSp>
        <p:nvGrpSpPr>
          <p:cNvPr id="24" name="Nhóm 11"/>
          <p:cNvGrpSpPr/>
          <p:nvPr/>
        </p:nvGrpSpPr>
        <p:grpSpPr>
          <a:xfrm rot="21105784">
            <a:off x="4329043" y="2943345"/>
            <a:ext cx="2704706" cy="1209532"/>
            <a:chOff x="4279245" y="1767567"/>
            <a:chExt cx="2704706" cy="1209532"/>
          </a:xfrm>
        </p:grpSpPr>
        <p:sp>
          <p:nvSpPr>
            <p:cNvPr id="25" name="TextBox 11"/>
            <p:cNvSpPr txBox="1"/>
            <p:nvPr/>
          </p:nvSpPr>
          <p:spPr>
            <a:xfrm rot="20575962">
              <a:off x="4280770" y="1776770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err="1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Chủ</a:t>
              </a:r>
              <a:r>
                <a:rPr lang="en-US" sz="6000" dirty="0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6000" dirty="0" err="1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đề</a:t>
              </a:r>
              <a:endParaRPr lang="en-US" sz="6000" dirty="0">
                <a:ln w="1270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26" name="TextBox 12"/>
            <p:cNvSpPr txBox="1"/>
            <p:nvPr/>
          </p:nvSpPr>
          <p:spPr>
            <a:xfrm rot="20575962">
              <a:off x="4279245" y="1767567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err="1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Chủ</a:t>
              </a:r>
              <a:r>
                <a:rPr lang="en-US" sz="6000" dirty="0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6000" dirty="0" err="1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đề</a:t>
              </a:r>
              <a:endParaRPr lang="en-US" sz="6000" dirty="0">
                <a:ln w="0"/>
                <a:solidFill>
                  <a:srgbClr val="6B222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27" name="Nhóm 14"/>
          <p:cNvGrpSpPr/>
          <p:nvPr/>
        </p:nvGrpSpPr>
        <p:grpSpPr>
          <a:xfrm>
            <a:off x="1981996" y="3429000"/>
            <a:ext cx="12109647" cy="1159035"/>
            <a:chOff x="4743805" y="2513042"/>
            <a:chExt cx="6819247" cy="1159035"/>
          </a:xfrm>
        </p:grpSpPr>
        <p:sp>
          <p:nvSpPr>
            <p:cNvPr id="28" name="TextBox 10"/>
            <p:cNvSpPr txBox="1"/>
            <p:nvPr/>
          </p:nvSpPr>
          <p:spPr>
            <a:xfrm>
              <a:off x="4743805" y="2513042"/>
              <a:ext cx="6814013" cy="1159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CÁC SỐ ĐẾN 10 000</a:t>
              </a:r>
              <a:endParaRPr lang="en-US" sz="60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29" name="TextBox 10"/>
            <p:cNvSpPr txBox="1"/>
            <p:nvPr/>
          </p:nvSpPr>
          <p:spPr>
            <a:xfrm>
              <a:off x="4749039" y="2513042"/>
              <a:ext cx="6814013" cy="1159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S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Ố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Ế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1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0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0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0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B816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0</a:t>
              </a:r>
              <a:endParaRPr lang="en-US" sz="6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B816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22" l="0" r="53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143"/>
          <a:stretch>
            <a:fillRect/>
          </a:stretch>
        </p:blipFill>
        <p:spPr>
          <a:xfrm>
            <a:off x="1763487" y="-54447"/>
            <a:ext cx="6546668" cy="69668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811" y="569010"/>
            <a:ext cx="6090432" cy="53405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32" t="207" r="16376" b="52972"/>
          <a:stretch>
            <a:fillRect/>
          </a:stretch>
        </p:blipFill>
        <p:spPr>
          <a:xfrm>
            <a:off x="9062314" y="604595"/>
            <a:ext cx="3792410" cy="42337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70"/>
          <a:stretch>
            <a:fillRect/>
          </a:stretch>
        </p:blipFill>
        <p:spPr>
          <a:xfrm>
            <a:off x="134519" y="-852572"/>
            <a:ext cx="4159271" cy="776501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70"/>
          <a:stretch>
            <a:fillRect/>
          </a:stretch>
        </p:blipFill>
        <p:spPr>
          <a:xfrm flipH="1">
            <a:off x="6171005" y="-348109"/>
            <a:ext cx="3843123" cy="7174796"/>
          </a:xfrm>
          <a:prstGeom prst="rect">
            <a:avLst/>
          </a:prstGeom>
        </p:spPr>
      </p:pic>
      <p:pic>
        <p:nvPicPr>
          <p:cNvPr id="24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grpSp>
        <p:nvGrpSpPr>
          <p:cNvPr id="25" name="Nhóm 2"/>
          <p:cNvGrpSpPr/>
          <p:nvPr/>
        </p:nvGrpSpPr>
        <p:grpSpPr>
          <a:xfrm flipH="1">
            <a:off x="6899083" y="291816"/>
            <a:ext cx="5000016" cy="2588482"/>
            <a:chOff x="1139185" y="2161570"/>
            <a:chExt cx="7173783" cy="3152268"/>
          </a:xfrm>
        </p:grpSpPr>
        <p:sp>
          <p:nvSpPr>
            <p:cNvPr id="26" name="Bong bóng Lời nói: Hình chữ nhật với Góc Tròn 3"/>
            <p:cNvSpPr/>
            <p:nvPr/>
          </p:nvSpPr>
          <p:spPr>
            <a:xfrm flipH="1">
              <a:off x="1139185" y="2161570"/>
              <a:ext cx="7173783" cy="2310170"/>
            </a:xfrm>
            <a:custGeom>
              <a:avLst/>
              <a:gdLst>
                <a:gd name="connsiteX0" fmla="*/ 0 w 7173783"/>
                <a:gd name="connsiteY0" fmla="*/ 385036 h 2310170"/>
                <a:gd name="connsiteX1" fmla="*/ 385036 w 7173783"/>
                <a:gd name="connsiteY1" fmla="*/ 0 h 2310170"/>
                <a:gd name="connsiteX2" fmla="*/ 1195631 w 7173783"/>
                <a:gd name="connsiteY2" fmla="*/ 0 h 2310170"/>
                <a:gd name="connsiteX3" fmla="*/ 1195631 w 7173783"/>
                <a:gd name="connsiteY3" fmla="*/ 0 h 2310170"/>
                <a:gd name="connsiteX4" fmla="*/ 2989076 w 7173783"/>
                <a:gd name="connsiteY4" fmla="*/ 0 h 2310170"/>
                <a:gd name="connsiteX5" fmla="*/ 6788747 w 7173783"/>
                <a:gd name="connsiteY5" fmla="*/ 0 h 2310170"/>
                <a:gd name="connsiteX6" fmla="*/ 7173783 w 7173783"/>
                <a:gd name="connsiteY6" fmla="*/ 385036 h 2310170"/>
                <a:gd name="connsiteX7" fmla="*/ 7173783 w 7173783"/>
                <a:gd name="connsiteY7" fmla="*/ 1347599 h 2310170"/>
                <a:gd name="connsiteX8" fmla="*/ 7173783 w 7173783"/>
                <a:gd name="connsiteY8" fmla="*/ 1347599 h 2310170"/>
                <a:gd name="connsiteX9" fmla="*/ 7173783 w 7173783"/>
                <a:gd name="connsiteY9" fmla="*/ 1925142 h 2310170"/>
                <a:gd name="connsiteX10" fmla="*/ 7173783 w 7173783"/>
                <a:gd name="connsiteY10" fmla="*/ 1925134 h 2310170"/>
                <a:gd name="connsiteX11" fmla="*/ 6788747 w 7173783"/>
                <a:gd name="connsiteY11" fmla="*/ 2310170 h 2310170"/>
                <a:gd name="connsiteX12" fmla="*/ 2989076 w 7173783"/>
                <a:gd name="connsiteY12" fmla="*/ 2310170 h 2310170"/>
                <a:gd name="connsiteX13" fmla="*/ 1195631 w 7173783"/>
                <a:gd name="connsiteY13" fmla="*/ 2310170 h 2310170"/>
                <a:gd name="connsiteX14" fmla="*/ 1195631 w 7173783"/>
                <a:gd name="connsiteY14" fmla="*/ 2310170 h 2310170"/>
                <a:gd name="connsiteX15" fmla="*/ 385036 w 7173783"/>
                <a:gd name="connsiteY15" fmla="*/ 2310170 h 2310170"/>
                <a:gd name="connsiteX16" fmla="*/ 0 w 7173783"/>
                <a:gd name="connsiteY16" fmla="*/ 1925134 h 2310170"/>
                <a:gd name="connsiteX17" fmla="*/ 0 w 7173783"/>
                <a:gd name="connsiteY17" fmla="*/ 1925142 h 2310170"/>
                <a:gd name="connsiteX18" fmla="*/ -1293792 w 7173783"/>
                <a:gd name="connsiteY18" fmla="*/ 1449077 h 2310170"/>
                <a:gd name="connsiteX19" fmla="*/ 0 w 7173783"/>
                <a:gd name="connsiteY19" fmla="*/ 1347599 h 2310170"/>
                <a:gd name="connsiteX20" fmla="*/ 0 w 7173783"/>
                <a:gd name="connsiteY20" fmla="*/ 385036 h 231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2310170" fill="none" extrusionOk="0">
                  <a:moveTo>
                    <a:pt x="0" y="385036"/>
                  </a:moveTo>
                  <a:cubicBezTo>
                    <a:pt x="-12741" y="185160"/>
                    <a:pt x="183515" y="-3085"/>
                    <a:pt x="385036" y="0"/>
                  </a:cubicBezTo>
                  <a:cubicBezTo>
                    <a:pt x="474163" y="-69760"/>
                    <a:pt x="960203" y="70072"/>
                    <a:pt x="1195631" y="0"/>
                  </a:cubicBezTo>
                  <a:lnTo>
                    <a:pt x="1195631" y="0"/>
                  </a:lnTo>
                  <a:cubicBezTo>
                    <a:pt x="1986174" y="39394"/>
                    <a:pt x="2099400" y="-76963"/>
                    <a:pt x="2989076" y="0"/>
                  </a:cubicBezTo>
                  <a:cubicBezTo>
                    <a:pt x="3666427" y="-129750"/>
                    <a:pt x="5323930" y="-136541"/>
                    <a:pt x="6788747" y="0"/>
                  </a:cubicBezTo>
                  <a:cubicBezTo>
                    <a:pt x="7000143" y="6484"/>
                    <a:pt x="7186234" y="188601"/>
                    <a:pt x="7173783" y="385036"/>
                  </a:cubicBezTo>
                  <a:cubicBezTo>
                    <a:pt x="7094368" y="752492"/>
                    <a:pt x="7259753" y="943332"/>
                    <a:pt x="7173783" y="1347599"/>
                  </a:cubicBezTo>
                  <a:lnTo>
                    <a:pt x="7173783" y="1347599"/>
                  </a:lnTo>
                  <a:cubicBezTo>
                    <a:pt x="7188706" y="1505971"/>
                    <a:pt x="7156024" y="1637705"/>
                    <a:pt x="7173783" y="1925142"/>
                  </a:cubicBezTo>
                  <a:lnTo>
                    <a:pt x="7173783" y="1925134"/>
                  </a:lnTo>
                  <a:cubicBezTo>
                    <a:pt x="7177704" y="2115706"/>
                    <a:pt x="7006715" y="2297150"/>
                    <a:pt x="6788747" y="2310170"/>
                  </a:cubicBezTo>
                  <a:cubicBezTo>
                    <a:pt x="5861278" y="2385858"/>
                    <a:pt x="4870056" y="2169285"/>
                    <a:pt x="2989076" y="2310170"/>
                  </a:cubicBezTo>
                  <a:cubicBezTo>
                    <a:pt x="2624226" y="2341975"/>
                    <a:pt x="1982422" y="2194735"/>
                    <a:pt x="1195631" y="2310170"/>
                  </a:cubicBezTo>
                  <a:lnTo>
                    <a:pt x="1195631" y="2310170"/>
                  </a:lnTo>
                  <a:cubicBezTo>
                    <a:pt x="962925" y="2342737"/>
                    <a:pt x="469978" y="2266634"/>
                    <a:pt x="385036" y="2310170"/>
                  </a:cubicBezTo>
                  <a:cubicBezTo>
                    <a:pt x="154042" y="2334866"/>
                    <a:pt x="-37636" y="2132995"/>
                    <a:pt x="0" y="1925134"/>
                  </a:cubicBezTo>
                  <a:lnTo>
                    <a:pt x="0" y="1925142"/>
                  </a:lnTo>
                  <a:cubicBezTo>
                    <a:pt x="-665725" y="1799495"/>
                    <a:pt x="-1083327" y="1401852"/>
                    <a:pt x="-1293792" y="1449077"/>
                  </a:cubicBezTo>
                  <a:cubicBezTo>
                    <a:pt x="-769724" y="1294277"/>
                    <a:pt x="-350321" y="1456637"/>
                    <a:pt x="0" y="1347599"/>
                  </a:cubicBezTo>
                  <a:cubicBezTo>
                    <a:pt x="-29534" y="1096362"/>
                    <a:pt x="2173" y="785051"/>
                    <a:pt x="0" y="385036"/>
                  </a:cubicBezTo>
                  <a:close/>
                </a:path>
                <a:path w="7173783" h="2310170" stroke="0" extrusionOk="0">
                  <a:moveTo>
                    <a:pt x="0" y="385036"/>
                  </a:moveTo>
                  <a:cubicBezTo>
                    <a:pt x="12346" y="173852"/>
                    <a:pt x="170537" y="-2488"/>
                    <a:pt x="385036" y="0"/>
                  </a:cubicBezTo>
                  <a:cubicBezTo>
                    <a:pt x="542728" y="-3642"/>
                    <a:pt x="838688" y="52042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476585" y="117495"/>
                    <a:pt x="5454605" y="-81622"/>
                    <a:pt x="6788747" y="0"/>
                  </a:cubicBezTo>
                  <a:cubicBezTo>
                    <a:pt x="6973822" y="-11099"/>
                    <a:pt x="7207803" y="180159"/>
                    <a:pt x="7173783" y="385036"/>
                  </a:cubicBezTo>
                  <a:cubicBezTo>
                    <a:pt x="7096262" y="739627"/>
                    <a:pt x="7114658" y="1060091"/>
                    <a:pt x="7173783" y="1347599"/>
                  </a:cubicBezTo>
                  <a:lnTo>
                    <a:pt x="7173783" y="1347599"/>
                  </a:lnTo>
                  <a:cubicBezTo>
                    <a:pt x="7190302" y="1453987"/>
                    <a:pt x="7211638" y="1758686"/>
                    <a:pt x="7173783" y="1925142"/>
                  </a:cubicBezTo>
                  <a:lnTo>
                    <a:pt x="7173783" y="1925134"/>
                  </a:lnTo>
                  <a:cubicBezTo>
                    <a:pt x="7156569" y="2120868"/>
                    <a:pt x="7004556" y="2313819"/>
                    <a:pt x="6788747" y="2310170"/>
                  </a:cubicBezTo>
                  <a:cubicBezTo>
                    <a:pt x="6124333" y="2401858"/>
                    <a:pt x="3828093" y="2373278"/>
                    <a:pt x="2989076" y="2310170"/>
                  </a:cubicBezTo>
                  <a:cubicBezTo>
                    <a:pt x="2657944" y="2194074"/>
                    <a:pt x="1668844" y="2255124"/>
                    <a:pt x="1195631" y="2310170"/>
                  </a:cubicBezTo>
                  <a:lnTo>
                    <a:pt x="1195631" y="2310170"/>
                  </a:lnTo>
                  <a:cubicBezTo>
                    <a:pt x="953004" y="2326806"/>
                    <a:pt x="631447" y="2278422"/>
                    <a:pt x="385036" y="2310170"/>
                  </a:cubicBezTo>
                  <a:cubicBezTo>
                    <a:pt x="207538" y="2314659"/>
                    <a:pt x="229" y="2140553"/>
                    <a:pt x="0" y="1925134"/>
                  </a:cubicBezTo>
                  <a:lnTo>
                    <a:pt x="0" y="1925142"/>
                  </a:lnTo>
                  <a:cubicBezTo>
                    <a:pt x="-634147" y="1805785"/>
                    <a:pt x="-947105" y="1600403"/>
                    <a:pt x="-1293792" y="1449077"/>
                  </a:cubicBezTo>
                  <a:cubicBezTo>
                    <a:pt x="-1089623" y="1350979"/>
                    <a:pt x="-202911" y="1317750"/>
                    <a:pt x="0" y="1347599"/>
                  </a:cubicBezTo>
                  <a:cubicBezTo>
                    <a:pt x="-51867" y="1131090"/>
                    <a:pt x="12442" y="648557"/>
                    <a:pt x="0" y="38503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7" name="Text Placeholder 7"/>
            <p:cNvSpPr txBox="1"/>
            <p:nvPr/>
          </p:nvSpPr>
          <p:spPr>
            <a:xfrm>
              <a:off x="1553957" y="2325302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200" b="0" dirty="0" err="1">
                  <a:latin typeface="+mn-lt"/>
                </a:rPr>
                <a:t>Các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bạn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giỏi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thật</a:t>
              </a:r>
              <a:r>
                <a:rPr lang="en-US" sz="3200" b="0" dirty="0">
                  <a:latin typeface="+mn-lt"/>
                </a:rPr>
                <a:t>! </a:t>
              </a:r>
              <a:r>
                <a:rPr lang="en-US" sz="3200" b="0" dirty="0" err="1">
                  <a:latin typeface="+mn-lt"/>
                </a:rPr>
                <a:t>Đã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giúp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mình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tẩm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ướt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gia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vị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rất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ngon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mắt</a:t>
              </a:r>
              <a:r>
                <a:rPr lang="en-US" sz="3200" b="0" dirty="0">
                  <a:latin typeface="+mn-lt"/>
                </a:rPr>
                <a:t>!</a:t>
              </a:r>
              <a:endParaRPr lang="vi-VN" sz="3200" b="0" dirty="0">
                <a:latin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0.17188 0.013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-0.14232 7.40741E-7 C -0.20612 7.40741E-7 -0.28451 -0.02523 -0.28451 -0.04607 L -0.28451 -0.09329 " pathEditMode="relative" rAng="0" ptsTypes="AAAA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2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4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7" descr="Ảnh có chứa trong nhà, xanh lục, giường, bàn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3" descr="Ảnh có chứa trong nhà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94" b="96350" l="3370" r="97826">
                        <a14:foregroundMark x1="15435" y1="10951" x2="34565" y2="12928"/>
                        <a14:foregroundMark x1="10217" y1="7909" x2="48261" y2="9202"/>
                        <a14:foregroundMark x1="43261" y1="5779" x2="79674" y2="9202"/>
                        <a14:foregroundMark x1="79674" y1="9202" x2="89348" y2="9125"/>
                        <a14:foregroundMark x1="90435" y1="7376" x2="91304" y2="12319"/>
                        <a14:foregroundMark x1="89891" y1="4563" x2="95000" y2="10722"/>
                        <a14:foregroundMark x1="8261" y1="4563" x2="10326" y2="12395"/>
                        <a14:foregroundMark x1="10326" y1="12395" x2="12500" y2="13308"/>
                        <a14:foregroundMark x1="4565" y1="4791" x2="5326" y2="12776"/>
                        <a14:foregroundMark x1="5326" y1="12776" x2="5761" y2="13156"/>
                        <a14:foregroundMark x1="3696" y1="92319" x2="44130" y2="90570"/>
                        <a14:foregroundMark x1="44130" y1="90570" x2="64674" y2="90951"/>
                        <a14:foregroundMark x1="64674" y1="90951" x2="77391" y2="90951"/>
                        <a14:foregroundMark x1="77391" y1="90951" x2="91522" y2="90951"/>
                        <a14:foregroundMark x1="91522" y1="90951" x2="91630" y2="91331"/>
                        <a14:foregroundMark x1="27609" y1="92928" x2="17717" y2="92700"/>
                        <a14:foregroundMark x1="17717" y1="92700" x2="17717" y2="92700"/>
                        <a14:foregroundMark x1="5435" y1="96350" x2="3478" y2="96350"/>
                        <a14:foregroundMark x1="95000" y1="87529" x2="96413" y2="91939"/>
                        <a14:foregroundMark x1="9674" y1="3574" x2="11739" y2="3954"/>
                        <a14:foregroundMark x1="6304" y1="3194" x2="3696" y2="9962"/>
                        <a14:foregroundMark x1="94130" y1="3346" x2="97826" y2="12167"/>
                        <a14:foregroundMark x1="97826" y1="12167" x2="97065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8" y="0"/>
            <a:ext cx="5901921" cy="6858000"/>
          </a:xfrm>
          <a:prstGeom prst="rect">
            <a:avLst/>
          </a:prstGeom>
        </p:spPr>
      </p:pic>
      <p:sp>
        <p:nvSpPr>
          <p:cNvPr id="13" name="TextBox 67"/>
          <p:cNvSpPr txBox="1"/>
          <p:nvPr/>
        </p:nvSpPr>
        <p:spPr>
          <a:xfrm>
            <a:off x="526187" y="720346"/>
            <a:ext cx="58328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Nhiệm</a:t>
            </a:r>
            <a:r>
              <a:rPr lang="en-US" sz="5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vụ 3</a:t>
            </a:r>
            <a:endParaRPr lang="en-US" sz="5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4" name="TextBox 10"/>
          <p:cNvSpPr txBox="1"/>
          <p:nvPr/>
        </p:nvSpPr>
        <p:spPr>
          <a:xfrm>
            <a:off x="1299792" y="1659065"/>
            <a:ext cx="4285589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CẮT THÁI RAU CỦ</a:t>
            </a:r>
            <a:endParaRPr lang="en-US" sz="60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92D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LNTH-Hoa Nho LNTH" pitchFamily="2" charset="0"/>
            </a:endParaRPr>
          </a:p>
        </p:txBody>
      </p:sp>
      <p:pic>
        <p:nvPicPr>
          <p:cNvPr id="6" name="Hình ảnh 10" descr="Ảnh có chứa văn bản, văn phòng phẩm&#10;&#10;Mô tả được tạo tự độ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>
            <a:fillRect/>
          </a:stretch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pic>
        <p:nvPicPr>
          <p:cNvPr id="8" name="Hình ảnh 4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>
            <a:fillRect/>
          </a:stretch>
        </p:blipFill>
        <p:spPr>
          <a:xfrm>
            <a:off x="5501507" y="929390"/>
            <a:ext cx="3915975" cy="602542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>
            <a:fillRect/>
          </a:stretch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5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6" name="Table 275"/>
          <p:cNvGraphicFramePr>
            <a:graphicFrameLocks noGrp="1"/>
          </p:cNvGraphicFramePr>
          <p:nvPr/>
        </p:nvGraphicFramePr>
        <p:xfrm>
          <a:off x="735564" y="1662916"/>
          <a:ext cx="5408660" cy="1824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165"/>
                <a:gridCol w="1352165"/>
                <a:gridCol w="1352165"/>
                <a:gridCol w="1352165"/>
              </a:tblGrid>
              <a:tr h="653411"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6759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Nghìn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Trăm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Chục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Đơn</a:t>
                      </a:r>
                      <a:r>
                        <a:rPr lang="en-US" sz="2800" b="0" baseline="0" dirty="0"/>
                        <a:t> </a:t>
                      </a:r>
                      <a:r>
                        <a:rPr lang="en-US" sz="2800" b="0" baseline="0" dirty="0" err="1"/>
                        <a:t>vị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534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9</a:t>
                      </a:r>
                      <a:endParaRPr lang="vi-VN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5</a:t>
                      </a:r>
                      <a:endParaRPr lang="vi-VN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41" name="TextBox 9"/>
          <p:cNvSpPr txBox="1"/>
          <p:nvPr/>
        </p:nvSpPr>
        <p:spPr>
          <a:xfrm>
            <a:off x="416739" y="1102614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a)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97229" y="301261"/>
            <a:ext cx="12154535" cy="1306195"/>
            <a:chOff x="420815" y="845717"/>
            <a:chExt cx="12154535" cy="1306195"/>
          </a:xfrm>
        </p:grpSpPr>
        <p:grpSp>
          <p:nvGrpSpPr>
            <p:cNvPr id="4" name="Group 3"/>
            <p:cNvGrpSpPr/>
            <p:nvPr/>
          </p:nvGrpSpPr>
          <p:grpSpPr>
            <a:xfrm>
              <a:off x="420815" y="845717"/>
              <a:ext cx="12154535" cy="1306195"/>
              <a:chOff x="531249" y="416965"/>
              <a:chExt cx="12154535" cy="1306195"/>
            </a:xfrm>
          </p:grpSpPr>
          <p:sp>
            <p:nvSpPr>
              <p:cNvPr id="34" name="TextBox 9"/>
              <p:cNvSpPr txBox="1"/>
              <p:nvPr/>
            </p:nvSpPr>
            <p:spPr>
              <a:xfrm>
                <a:off x="1302774" y="554760"/>
                <a:ext cx="11383010" cy="1168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Lấy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các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thẻ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                      </a:t>
                </a:r>
                <a:r>
                  <a:rPr lang="vi-VN" alt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             </a:t>
                </a:r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phù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hợp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với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mỗi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bảng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5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sau</a:t>
                </a:r>
                <a:r>
                  <a:rPr lang="en-US" sz="35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. </a:t>
                </a:r>
                <a:endParaRPr lang="vi-VN" sz="35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grpSp>
            <p:nvGrpSpPr>
              <p:cNvPr id="35" name="Group 16"/>
              <p:cNvGrpSpPr/>
              <p:nvPr/>
            </p:nvGrpSpPr>
            <p:grpSpPr>
              <a:xfrm>
                <a:off x="531249" y="416965"/>
                <a:ext cx="772160" cy="770370"/>
                <a:chOff x="484638" y="338455"/>
                <a:chExt cx="772160" cy="770370"/>
              </a:xfrm>
              <a:solidFill>
                <a:srgbClr val="00B0F0"/>
              </a:solidFill>
            </p:grpSpPr>
            <p:sp>
              <p:nvSpPr>
                <p:cNvPr id="36" name="Isosceles Triangle 8"/>
                <p:cNvSpPr/>
                <p:nvPr/>
              </p:nvSpPr>
              <p:spPr>
                <a:xfrm>
                  <a:off x="484638" y="338455"/>
                  <a:ext cx="772160" cy="70104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3200" dirty="0"/>
                </a:p>
              </p:txBody>
            </p:sp>
            <p:sp>
              <p:nvSpPr>
                <p:cNvPr id="37" name="TextBox 15"/>
                <p:cNvSpPr txBox="1"/>
                <p:nvPr/>
              </p:nvSpPr>
              <p:spPr>
                <a:xfrm>
                  <a:off x="570363" y="524050"/>
                  <a:ext cx="6096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chemeClr val="bg1"/>
                      </a:solidFill>
                      <a:latin typeface="UTM Cookies" panose="02040603050506020204" pitchFamily="18" charset="0"/>
                    </a:rPr>
                    <a:t>3</a:t>
                  </a:r>
                  <a:endParaRPr lang="vi-VN" sz="3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72" name="Group 71"/>
            <p:cNvGrpSpPr/>
            <p:nvPr/>
          </p:nvGrpSpPr>
          <p:grpSpPr>
            <a:xfrm>
              <a:off x="7005013" y="908260"/>
              <a:ext cx="1010348" cy="707886"/>
              <a:chOff x="520058" y="1698182"/>
              <a:chExt cx="995399" cy="707886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Hộp Văn bản 31"/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3" name="Group 282"/>
            <p:cNvGrpSpPr/>
            <p:nvPr/>
          </p:nvGrpSpPr>
          <p:grpSpPr>
            <a:xfrm>
              <a:off x="6220773" y="908261"/>
              <a:ext cx="981679" cy="707886"/>
              <a:chOff x="674936" y="1688172"/>
              <a:chExt cx="967155" cy="707886"/>
            </a:xfrm>
          </p:grpSpPr>
          <p:sp>
            <p:nvSpPr>
              <p:cNvPr id="284" name="Oval 283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Hộp Văn bản 31"/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5151450" y="889794"/>
              <a:ext cx="974628" cy="707886"/>
              <a:chOff x="669013" y="1678394"/>
              <a:chExt cx="960208" cy="707886"/>
            </a:xfrm>
          </p:grpSpPr>
          <p:sp>
            <p:nvSpPr>
              <p:cNvPr id="79" name="Oval 78"/>
              <p:cNvSpPr/>
              <p:nvPr/>
            </p:nvSpPr>
            <p:spPr>
              <a:xfrm>
                <a:off x="674935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3525845" y="908260"/>
              <a:ext cx="1836487" cy="717390"/>
              <a:chOff x="674935" y="1713053"/>
              <a:chExt cx="1836487" cy="717390"/>
            </a:xfrm>
          </p:grpSpPr>
          <p:sp>
            <p:nvSpPr>
              <p:cNvPr id="82" name="Oval 81"/>
              <p:cNvSpPr/>
              <p:nvPr/>
            </p:nvSpPr>
            <p:spPr>
              <a:xfrm>
                <a:off x="674935" y="1722557"/>
                <a:ext cx="1569529" cy="7078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Hộp Văn bản 31"/>
              <p:cNvSpPr txBox="1"/>
              <p:nvPr/>
            </p:nvSpPr>
            <p:spPr>
              <a:xfrm>
                <a:off x="728898" y="1713053"/>
                <a:ext cx="1782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1 000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aphicFrame>
        <p:nvGraphicFramePr>
          <p:cNvPr id="87" name="Table 86"/>
          <p:cNvGraphicFramePr>
            <a:graphicFrameLocks noGrp="1"/>
          </p:cNvGraphicFramePr>
          <p:nvPr/>
        </p:nvGraphicFramePr>
        <p:xfrm>
          <a:off x="773221" y="4515766"/>
          <a:ext cx="5408660" cy="1824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165"/>
                <a:gridCol w="1352165"/>
                <a:gridCol w="1352165"/>
                <a:gridCol w="1352165"/>
              </a:tblGrid>
              <a:tr h="653411"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6759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Nghìn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Trăm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Chục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/>
                        <a:t>Đơn</a:t>
                      </a:r>
                      <a:r>
                        <a:rPr lang="en-US" sz="2800" b="0" baseline="0" dirty="0"/>
                        <a:t> </a:t>
                      </a:r>
                      <a:r>
                        <a:rPr lang="en-US" sz="2800" b="0" baseline="0" dirty="0" err="1"/>
                        <a:t>vị</a:t>
                      </a:r>
                      <a:endParaRPr lang="en-US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534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0</a:t>
                      </a:r>
                      <a:endParaRPr lang="vi-VN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8" name="TextBox 9"/>
          <p:cNvSpPr txBox="1"/>
          <p:nvPr/>
        </p:nvSpPr>
        <p:spPr>
          <a:xfrm>
            <a:off x="416740" y="3902199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b)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194176" y="1918964"/>
            <a:ext cx="6777632" cy="4745146"/>
            <a:chOff x="6194176" y="1918964"/>
            <a:chExt cx="6777632" cy="4745146"/>
          </a:xfrm>
        </p:grpSpPr>
        <p:sp>
          <p:nvSpPr>
            <p:cNvPr id="91" name="TextBox 10"/>
            <p:cNvSpPr txBox="1"/>
            <p:nvPr/>
          </p:nvSpPr>
          <p:spPr>
            <a:xfrm>
              <a:off x="6194176" y="1918964"/>
              <a:ext cx="5997575" cy="1691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THỰC HIỆN NHÓM ĐÔI</a:t>
              </a:r>
              <a:endParaRPr lang="en-US" sz="4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A968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endParaRPr>
            </a:p>
          </p:txBody>
        </p:sp>
        <p:pic>
          <p:nvPicPr>
            <p:cNvPr id="92" name="Hình ảnh 4" descr="Ảnh có chứa đồ chơi, búp bê&#10;&#10;Mô tả được tạo tự động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306" b="82449" l="28163" r="80000">
                          <a14:foregroundMark x1="48265" y1="31735" x2="46939" y2="33571"/>
                          <a14:foregroundMark x1="55102" y1="32449" x2="53061" y2="30918"/>
                          <a14:foregroundMark x1="55816" y1="30000" x2="58878" y2="33061"/>
                          <a14:foregroundMark x1="48469" y1="31122" x2="48673" y2="31735"/>
                          <a14:foregroundMark x1="47959" y1="33061" x2="46020" y2="33061"/>
                          <a14:foregroundMark x1="30204" y1="41122" x2="28265" y2="40714"/>
                          <a14:foregroundMark x1="48265" y1="31122" x2="49592" y2="34898"/>
                          <a14:foregroundMark x1="53367" y1="45306" x2="55816" y2="55306"/>
                          <a14:foregroundMark x1="46633" y1="82449" x2="44490" y2="82449"/>
                          <a14:foregroundMark x1="69592" y1="77347" x2="69082" y2="77347"/>
                          <a14:foregroundMark x1="69796" y1="75102" x2="72449" y2="75102"/>
                          <a14:foregroundMark x1="47143" y1="81531" x2="46020" y2="81531"/>
                          <a14:foregroundMark x1="46939" y1="80918" x2="44694" y2="811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3" t="7293" r="23456" b="42856"/>
            <a:stretch>
              <a:fillRect/>
            </a:stretch>
          </p:blipFill>
          <p:spPr>
            <a:xfrm>
              <a:off x="6194873" y="2843899"/>
              <a:ext cx="4084840" cy="3816208"/>
            </a:xfrm>
            <a:prstGeom prst="rect">
              <a:avLst/>
            </a:prstGeom>
          </p:spPr>
        </p:pic>
        <p:pic>
          <p:nvPicPr>
            <p:cNvPr id="93" name="Hình ảnh 29" descr="Ảnh có chứa đồ chơi, búp bê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9184" b="82653" l="19796" r="80714">
                          <a14:foregroundMark x1="20816" y1="45204" x2="20816" y2="45204"/>
                          <a14:foregroundMark x1="20204" y1="47551" x2="20204" y2="47551"/>
                          <a14:foregroundMark x1="20408" y1="49796" x2="20408" y2="49796"/>
                          <a14:foregroundMark x1="19796" y1="50102" x2="19796" y2="50102"/>
                          <a14:foregroundMark x1="37143" y1="40000" x2="37551" y2="37245"/>
                          <a14:foregroundMark x1="44490" y1="81224" x2="42347" y2="81429"/>
                          <a14:foregroundMark x1="72551" y1="71429" x2="70918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0" t="11282" r="11709" b="38485"/>
            <a:stretch>
              <a:fillRect/>
            </a:stretch>
          </p:blipFill>
          <p:spPr>
            <a:xfrm flipH="1">
              <a:off x="7874929" y="3187344"/>
              <a:ext cx="5096879" cy="347676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  <p:bldP spid="8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>
            <a:fillRect/>
          </a:stretch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5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6" name="Table 275"/>
          <p:cNvGraphicFramePr>
            <a:graphicFrameLocks noGrp="1"/>
          </p:cNvGraphicFramePr>
          <p:nvPr/>
        </p:nvGraphicFramePr>
        <p:xfrm>
          <a:off x="1873025" y="1304945"/>
          <a:ext cx="8764752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1188"/>
                <a:gridCol w="2191188"/>
                <a:gridCol w="2191188"/>
                <a:gridCol w="2191188"/>
              </a:tblGrid>
              <a:tr h="612117">
                <a:tc gridSpan="4"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21839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/>
                        <a:t>Nghìn</a:t>
                      </a:r>
                      <a:endParaRPr lang="en-US" sz="3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/>
                        <a:t>Trăm</a:t>
                      </a:r>
                      <a:endParaRPr lang="en-US" sz="3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/>
                        <a:t>Chục</a:t>
                      </a:r>
                      <a:endParaRPr lang="en-US" sz="3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/>
                        <a:t>Đơn</a:t>
                      </a:r>
                      <a:r>
                        <a:rPr lang="en-US" sz="3600" b="0" baseline="0" dirty="0"/>
                        <a:t> </a:t>
                      </a:r>
                      <a:r>
                        <a:rPr lang="en-US" sz="3600" b="0" baseline="0" dirty="0" err="1"/>
                        <a:t>vị</a:t>
                      </a:r>
                      <a:endParaRPr lang="en-US" sz="3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121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3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9</a:t>
                      </a:r>
                      <a:endParaRPr lang="vi-VN" sz="3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5</a:t>
                      </a:r>
                      <a:endParaRPr lang="vi-VN" sz="3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3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41" name="TextBox 9"/>
          <p:cNvSpPr txBox="1"/>
          <p:nvPr/>
        </p:nvSpPr>
        <p:spPr>
          <a:xfrm>
            <a:off x="752916" y="1154964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a)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0109" y="345338"/>
            <a:ext cx="11971422" cy="781538"/>
            <a:chOff x="603695" y="889794"/>
            <a:chExt cx="11971422" cy="781538"/>
          </a:xfrm>
        </p:grpSpPr>
        <p:grpSp>
          <p:nvGrpSpPr>
            <p:cNvPr id="4" name="Group 3"/>
            <p:cNvGrpSpPr/>
            <p:nvPr/>
          </p:nvGrpSpPr>
          <p:grpSpPr>
            <a:xfrm>
              <a:off x="603695" y="913662"/>
              <a:ext cx="11971422" cy="757670"/>
              <a:chOff x="714129" y="484910"/>
              <a:chExt cx="11971422" cy="757670"/>
            </a:xfrm>
          </p:grpSpPr>
          <p:sp>
            <p:nvSpPr>
              <p:cNvPr id="34" name="TextBox 9"/>
              <p:cNvSpPr txBox="1"/>
              <p:nvPr/>
            </p:nvSpPr>
            <p:spPr>
              <a:xfrm>
                <a:off x="1450068" y="554650"/>
                <a:ext cx="11235483" cy="5530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Lấy</a:t>
                </a:r>
                <a:r>
                  <a:rPr lang="en-US" sz="3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các</a:t>
                </a:r>
                <a:r>
                  <a:rPr lang="en-US" sz="3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thẻ</a:t>
                </a:r>
                <a:r>
                  <a:rPr lang="en-US" sz="3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                                   </a:t>
                </a:r>
                <a:r>
                  <a:rPr lang="vi-VN" altLang="en-US" sz="3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        </a:t>
                </a:r>
                <a:r>
                  <a:rPr lang="en-US" sz="30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phù</a:t>
                </a:r>
                <a:r>
                  <a:rPr lang="en-US" sz="3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hợp</a:t>
                </a:r>
                <a:r>
                  <a:rPr lang="en-US" sz="3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với</a:t>
                </a:r>
                <a:r>
                  <a:rPr lang="en-US" sz="3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mỗi</a:t>
                </a:r>
                <a:r>
                  <a:rPr lang="en-US" sz="3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bảng</a:t>
                </a:r>
                <a:r>
                  <a:rPr lang="en-US" sz="3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sau</a:t>
                </a:r>
                <a:r>
                  <a:rPr lang="en-US" sz="3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. </a:t>
                </a:r>
                <a:endParaRPr lang="vi-VN" sz="30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grpSp>
            <p:nvGrpSpPr>
              <p:cNvPr id="35" name="Group 16"/>
              <p:cNvGrpSpPr/>
              <p:nvPr/>
            </p:nvGrpSpPr>
            <p:grpSpPr>
              <a:xfrm>
                <a:off x="714129" y="484910"/>
                <a:ext cx="772160" cy="757670"/>
                <a:chOff x="667518" y="406400"/>
                <a:chExt cx="772160" cy="757670"/>
              </a:xfrm>
              <a:solidFill>
                <a:srgbClr val="00B0F0"/>
              </a:solidFill>
            </p:grpSpPr>
            <p:sp>
              <p:nvSpPr>
                <p:cNvPr id="36" name="Isosceles Triangle 8"/>
                <p:cNvSpPr/>
                <p:nvPr/>
              </p:nvSpPr>
              <p:spPr>
                <a:xfrm>
                  <a:off x="667518" y="406400"/>
                  <a:ext cx="772160" cy="70104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3200" dirty="0"/>
                </a:p>
              </p:txBody>
            </p:sp>
            <p:sp>
              <p:nvSpPr>
                <p:cNvPr id="37" name="TextBox 15"/>
                <p:cNvSpPr txBox="1"/>
                <p:nvPr/>
              </p:nvSpPr>
              <p:spPr>
                <a:xfrm>
                  <a:off x="830078" y="579295"/>
                  <a:ext cx="6096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chemeClr val="bg1"/>
                      </a:solidFill>
                      <a:latin typeface="UTM Cookies" panose="02040603050506020204" pitchFamily="18" charset="0"/>
                    </a:rPr>
                    <a:t>3</a:t>
                  </a:r>
                  <a:endParaRPr lang="vi-VN" sz="3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72" name="Group 71"/>
            <p:cNvGrpSpPr/>
            <p:nvPr/>
          </p:nvGrpSpPr>
          <p:grpSpPr>
            <a:xfrm>
              <a:off x="7005013" y="908260"/>
              <a:ext cx="1010348" cy="707886"/>
              <a:chOff x="520058" y="1698182"/>
              <a:chExt cx="995399" cy="707886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Hộp Văn bản 31"/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3" name="Group 282"/>
            <p:cNvGrpSpPr/>
            <p:nvPr/>
          </p:nvGrpSpPr>
          <p:grpSpPr>
            <a:xfrm>
              <a:off x="6220773" y="908261"/>
              <a:ext cx="981679" cy="707886"/>
              <a:chOff x="674936" y="1688172"/>
              <a:chExt cx="967155" cy="707886"/>
            </a:xfrm>
          </p:grpSpPr>
          <p:sp>
            <p:nvSpPr>
              <p:cNvPr id="284" name="Oval 283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Hộp Văn bản 31"/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5151450" y="889794"/>
              <a:ext cx="974628" cy="707886"/>
              <a:chOff x="669013" y="1678394"/>
              <a:chExt cx="960208" cy="707886"/>
            </a:xfrm>
          </p:grpSpPr>
          <p:sp>
            <p:nvSpPr>
              <p:cNvPr id="79" name="Oval 78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3525845" y="908260"/>
              <a:ext cx="1836487" cy="717390"/>
              <a:chOff x="674935" y="1713053"/>
              <a:chExt cx="1836487" cy="717390"/>
            </a:xfrm>
          </p:grpSpPr>
          <p:sp>
            <p:nvSpPr>
              <p:cNvPr id="82" name="Oval 81"/>
              <p:cNvSpPr/>
              <p:nvPr/>
            </p:nvSpPr>
            <p:spPr>
              <a:xfrm>
                <a:off x="674935" y="1722557"/>
                <a:ext cx="1569529" cy="7078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Hộp Văn bản 31"/>
              <p:cNvSpPr txBox="1"/>
              <p:nvPr/>
            </p:nvSpPr>
            <p:spPr>
              <a:xfrm>
                <a:off x="728898" y="1713053"/>
                <a:ext cx="1782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1 000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2161881" y="3461461"/>
            <a:ext cx="1782524" cy="738930"/>
            <a:chOff x="674935" y="1722557"/>
            <a:chExt cx="1782524" cy="738930"/>
          </a:xfrm>
        </p:grpSpPr>
        <p:sp>
          <p:nvSpPr>
            <p:cNvPr id="107" name="Oval 106"/>
            <p:cNvSpPr/>
            <p:nvPr/>
          </p:nvSpPr>
          <p:spPr>
            <a:xfrm>
              <a:off x="674936" y="1722557"/>
              <a:ext cx="1375856" cy="7078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Hộp Văn bản 31"/>
            <p:cNvSpPr txBox="1"/>
            <p:nvPr/>
          </p:nvSpPr>
          <p:spPr>
            <a:xfrm>
              <a:off x="674935" y="1753601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1 000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267321" y="3381234"/>
            <a:ext cx="1047306" cy="2495731"/>
            <a:chOff x="9305714" y="3442913"/>
            <a:chExt cx="1047306" cy="2495731"/>
          </a:xfrm>
        </p:grpSpPr>
        <p:grpSp>
          <p:nvGrpSpPr>
            <p:cNvPr id="51" name="Group 50"/>
            <p:cNvGrpSpPr/>
            <p:nvPr/>
          </p:nvGrpSpPr>
          <p:grpSpPr>
            <a:xfrm>
              <a:off x="9305714" y="3442913"/>
              <a:ext cx="1026480" cy="707886"/>
              <a:chOff x="550015" y="1740161"/>
              <a:chExt cx="1011292" cy="707886"/>
            </a:xfrm>
          </p:grpSpPr>
          <p:sp>
            <p:nvSpPr>
              <p:cNvPr id="76" name="Oval 75"/>
              <p:cNvSpPr/>
              <p:nvPr/>
            </p:nvSpPr>
            <p:spPr>
              <a:xfrm>
                <a:off x="550015" y="1809547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Hộp Văn bản 31"/>
              <p:cNvSpPr txBox="1"/>
              <p:nvPr/>
            </p:nvSpPr>
            <p:spPr>
              <a:xfrm>
                <a:off x="601099" y="1740161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9321845" y="4638319"/>
              <a:ext cx="1010348" cy="707886"/>
              <a:chOff x="520058" y="1698182"/>
              <a:chExt cx="995399" cy="707886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Hộp Văn bản 31"/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9315263" y="4045880"/>
              <a:ext cx="1010348" cy="707886"/>
              <a:chOff x="520058" y="1698182"/>
              <a:chExt cx="995399" cy="707886"/>
            </a:xfrm>
          </p:grpSpPr>
          <p:sp>
            <p:nvSpPr>
              <p:cNvPr id="61" name="Oval 60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Hộp Văn bản 31"/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9342672" y="5230758"/>
              <a:ext cx="1010348" cy="707886"/>
              <a:chOff x="520058" y="1698182"/>
              <a:chExt cx="995399" cy="707886"/>
            </a:xfrm>
          </p:grpSpPr>
          <p:sp>
            <p:nvSpPr>
              <p:cNvPr id="59" name="Oval 58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Hộp Văn bản 31"/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6998749" y="3366549"/>
            <a:ext cx="1011705" cy="3370244"/>
            <a:chOff x="6998749" y="3366549"/>
            <a:chExt cx="1011705" cy="3370244"/>
          </a:xfrm>
        </p:grpSpPr>
        <p:grpSp>
          <p:nvGrpSpPr>
            <p:cNvPr id="47" name="Group 46"/>
            <p:cNvGrpSpPr/>
            <p:nvPr/>
          </p:nvGrpSpPr>
          <p:grpSpPr>
            <a:xfrm>
              <a:off x="6998749" y="3366549"/>
              <a:ext cx="981679" cy="707886"/>
              <a:chOff x="674936" y="1688172"/>
              <a:chExt cx="967155" cy="707886"/>
            </a:xfrm>
          </p:grpSpPr>
          <p:sp>
            <p:nvSpPr>
              <p:cNvPr id="97" name="Oval 96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Hộp Văn bản 31"/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7028775" y="5369381"/>
              <a:ext cx="981679" cy="707886"/>
              <a:chOff x="674936" y="1688172"/>
              <a:chExt cx="967155" cy="707886"/>
            </a:xfrm>
          </p:grpSpPr>
          <p:sp>
            <p:nvSpPr>
              <p:cNvPr id="95" name="Oval 94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Hộp Văn bản 31"/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7007758" y="4029961"/>
              <a:ext cx="981679" cy="707886"/>
              <a:chOff x="674936" y="1688172"/>
              <a:chExt cx="967155" cy="707886"/>
            </a:xfrm>
          </p:grpSpPr>
          <p:sp>
            <p:nvSpPr>
              <p:cNvPr id="86" name="Oval 85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Hộp Văn bản 31"/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7026817" y="6028907"/>
              <a:ext cx="981679" cy="707886"/>
              <a:chOff x="674936" y="1688172"/>
              <a:chExt cx="967155" cy="707886"/>
            </a:xfrm>
          </p:grpSpPr>
          <p:sp>
            <p:nvSpPr>
              <p:cNvPr id="84" name="Oval 83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Hộp Văn bản 31"/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0" name="Group 139"/>
            <p:cNvGrpSpPr/>
            <p:nvPr/>
          </p:nvGrpSpPr>
          <p:grpSpPr>
            <a:xfrm>
              <a:off x="7011283" y="4747625"/>
              <a:ext cx="981679" cy="707886"/>
              <a:chOff x="674936" y="1688172"/>
              <a:chExt cx="967155" cy="707886"/>
            </a:xfrm>
          </p:grpSpPr>
          <p:sp>
            <p:nvSpPr>
              <p:cNvPr id="142" name="Oval 141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Hộp Văn bản 31"/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3865892" y="3403479"/>
            <a:ext cx="2256896" cy="3273395"/>
            <a:chOff x="3865892" y="3403479"/>
            <a:chExt cx="2256896" cy="3273395"/>
          </a:xfrm>
        </p:grpSpPr>
        <p:grpSp>
          <p:nvGrpSpPr>
            <p:cNvPr id="43" name="Group 42"/>
            <p:cNvGrpSpPr/>
            <p:nvPr/>
          </p:nvGrpSpPr>
          <p:grpSpPr>
            <a:xfrm>
              <a:off x="3874547" y="3407220"/>
              <a:ext cx="974628" cy="707886"/>
              <a:chOff x="669013" y="1678394"/>
              <a:chExt cx="960208" cy="707886"/>
            </a:xfrm>
          </p:grpSpPr>
          <p:sp>
            <p:nvSpPr>
              <p:cNvPr id="105" name="Oval 104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3877375" y="4044350"/>
              <a:ext cx="974628" cy="707886"/>
              <a:chOff x="669013" y="1678394"/>
              <a:chExt cx="960208" cy="707886"/>
            </a:xfrm>
          </p:grpSpPr>
          <p:sp>
            <p:nvSpPr>
              <p:cNvPr id="99" name="Oval 98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5" name="Group 124"/>
            <p:cNvGrpSpPr/>
            <p:nvPr/>
          </p:nvGrpSpPr>
          <p:grpSpPr>
            <a:xfrm>
              <a:off x="5088395" y="3403479"/>
              <a:ext cx="974628" cy="707886"/>
              <a:chOff x="669013" y="1678394"/>
              <a:chExt cx="960208" cy="707886"/>
            </a:xfrm>
          </p:grpSpPr>
          <p:sp>
            <p:nvSpPr>
              <p:cNvPr id="126" name="Oval 125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9" name="Group 158"/>
            <p:cNvGrpSpPr/>
            <p:nvPr/>
          </p:nvGrpSpPr>
          <p:grpSpPr>
            <a:xfrm>
              <a:off x="5117304" y="4043564"/>
              <a:ext cx="974628" cy="707886"/>
              <a:chOff x="669013" y="1678394"/>
              <a:chExt cx="960208" cy="707886"/>
            </a:xfrm>
          </p:grpSpPr>
          <p:sp>
            <p:nvSpPr>
              <p:cNvPr id="160" name="Oval 159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2" name="Group 161"/>
            <p:cNvGrpSpPr/>
            <p:nvPr/>
          </p:nvGrpSpPr>
          <p:grpSpPr>
            <a:xfrm>
              <a:off x="3886889" y="5968988"/>
              <a:ext cx="974628" cy="707886"/>
              <a:chOff x="669013" y="1678394"/>
              <a:chExt cx="960208" cy="707886"/>
            </a:xfrm>
          </p:grpSpPr>
          <p:sp>
            <p:nvSpPr>
              <p:cNvPr id="163" name="Oval 162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5" name="Group 164"/>
            <p:cNvGrpSpPr/>
            <p:nvPr/>
          </p:nvGrpSpPr>
          <p:grpSpPr>
            <a:xfrm>
              <a:off x="3875097" y="4711008"/>
              <a:ext cx="974628" cy="707886"/>
              <a:chOff x="669013" y="1678394"/>
              <a:chExt cx="960208" cy="707886"/>
            </a:xfrm>
          </p:grpSpPr>
          <p:sp>
            <p:nvSpPr>
              <p:cNvPr id="166" name="Oval 165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8" name="Group 167"/>
            <p:cNvGrpSpPr/>
            <p:nvPr/>
          </p:nvGrpSpPr>
          <p:grpSpPr>
            <a:xfrm>
              <a:off x="3865892" y="5333020"/>
              <a:ext cx="974628" cy="707886"/>
              <a:chOff x="669013" y="1678394"/>
              <a:chExt cx="960208" cy="707886"/>
            </a:xfrm>
          </p:grpSpPr>
          <p:sp>
            <p:nvSpPr>
              <p:cNvPr id="169" name="Oval 168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71" name="Group 170"/>
            <p:cNvGrpSpPr/>
            <p:nvPr/>
          </p:nvGrpSpPr>
          <p:grpSpPr>
            <a:xfrm>
              <a:off x="5117303" y="4721517"/>
              <a:ext cx="974628" cy="707886"/>
              <a:chOff x="669013" y="1678394"/>
              <a:chExt cx="960208" cy="707886"/>
            </a:xfrm>
          </p:grpSpPr>
          <p:sp>
            <p:nvSpPr>
              <p:cNvPr id="172" name="Oval 171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74" name="Group 173"/>
            <p:cNvGrpSpPr/>
            <p:nvPr/>
          </p:nvGrpSpPr>
          <p:grpSpPr>
            <a:xfrm>
              <a:off x="5148160" y="5391535"/>
              <a:ext cx="974628" cy="707886"/>
              <a:chOff x="669013" y="1678394"/>
              <a:chExt cx="960208" cy="707886"/>
            </a:xfrm>
          </p:grpSpPr>
          <p:sp>
            <p:nvSpPr>
              <p:cNvPr id="175" name="Oval 174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>
            <a:fillRect/>
          </a:stretch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5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6" name="Table 275"/>
          <p:cNvGraphicFramePr>
            <a:graphicFrameLocks noGrp="1"/>
          </p:cNvGraphicFramePr>
          <p:nvPr/>
        </p:nvGraphicFramePr>
        <p:xfrm>
          <a:off x="1873025" y="1304945"/>
          <a:ext cx="8764752" cy="1970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1188"/>
                <a:gridCol w="2191188"/>
                <a:gridCol w="2191188"/>
                <a:gridCol w="2191188"/>
              </a:tblGrid>
              <a:tr h="665411">
                <a:tc gridSpan="4"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67273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/>
                        <a:t>Nghìn</a:t>
                      </a:r>
                      <a:endParaRPr lang="en-US" sz="3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/>
                        <a:t>Trăm</a:t>
                      </a:r>
                      <a:endParaRPr lang="en-US" sz="3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/>
                        <a:t>Chục</a:t>
                      </a:r>
                      <a:endParaRPr lang="en-US" sz="3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/>
                        <a:t>Đơn</a:t>
                      </a:r>
                      <a:r>
                        <a:rPr lang="en-US" sz="3600" b="0" baseline="0" dirty="0"/>
                        <a:t> </a:t>
                      </a:r>
                      <a:r>
                        <a:rPr lang="en-US" sz="3600" b="0" baseline="0" dirty="0" err="1"/>
                        <a:t>vị</a:t>
                      </a:r>
                      <a:endParaRPr lang="en-US" sz="3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654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3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0</a:t>
                      </a:r>
                      <a:endParaRPr lang="vi-VN" sz="3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3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3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41" name="TextBox 9"/>
          <p:cNvSpPr txBox="1"/>
          <p:nvPr/>
        </p:nvSpPr>
        <p:spPr>
          <a:xfrm>
            <a:off x="752916" y="1154964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b)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0109" y="345338"/>
            <a:ext cx="11971422" cy="781538"/>
            <a:chOff x="603695" y="889794"/>
            <a:chExt cx="11971422" cy="781538"/>
          </a:xfrm>
        </p:grpSpPr>
        <p:grpSp>
          <p:nvGrpSpPr>
            <p:cNvPr id="4" name="Group 3"/>
            <p:cNvGrpSpPr/>
            <p:nvPr/>
          </p:nvGrpSpPr>
          <p:grpSpPr>
            <a:xfrm>
              <a:off x="603695" y="913662"/>
              <a:ext cx="11971422" cy="757670"/>
              <a:chOff x="714129" y="484910"/>
              <a:chExt cx="11971422" cy="757670"/>
            </a:xfrm>
          </p:grpSpPr>
          <p:sp>
            <p:nvSpPr>
              <p:cNvPr id="34" name="TextBox 9"/>
              <p:cNvSpPr txBox="1"/>
              <p:nvPr/>
            </p:nvSpPr>
            <p:spPr>
              <a:xfrm>
                <a:off x="1450068" y="554650"/>
                <a:ext cx="11235483" cy="5530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Lấy</a:t>
                </a:r>
                <a:r>
                  <a:rPr lang="en-US" sz="3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các</a:t>
                </a:r>
                <a:r>
                  <a:rPr lang="en-US" sz="3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thẻ</a:t>
                </a:r>
                <a:r>
                  <a:rPr lang="en-US" sz="3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                                   </a:t>
                </a:r>
                <a:r>
                  <a:rPr lang="en-US" sz="30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p</a:t>
                </a:r>
                <a:r>
                  <a:rPr lang="vi-VN" altLang="en-US" sz="30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       p</a:t>
                </a:r>
                <a:r>
                  <a:rPr lang="en-US" sz="30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hù</a:t>
                </a:r>
                <a:r>
                  <a:rPr lang="en-US" sz="3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hợp</a:t>
                </a:r>
                <a:r>
                  <a:rPr lang="en-US" sz="3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với</a:t>
                </a:r>
                <a:r>
                  <a:rPr lang="en-US" sz="3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mỗi</a:t>
                </a:r>
                <a:r>
                  <a:rPr lang="en-US" sz="3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bảng</a:t>
                </a:r>
                <a:r>
                  <a:rPr lang="en-US" sz="3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30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sau</a:t>
                </a:r>
                <a:r>
                  <a:rPr lang="en-US" sz="3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. </a:t>
                </a:r>
                <a:endParaRPr lang="vi-VN" sz="30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grpSp>
            <p:nvGrpSpPr>
              <p:cNvPr id="35" name="Group 16"/>
              <p:cNvGrpSpPr/>
              <p:nvPr/>
            </p:nvGrpSpPr>
            <p:grpSpPr>
              <a:xfrm>
                <a:off x="714129" y="484910"/>
                <a:ext cx="772160" cy="757670"/>
                <a:chOff x="667518" y="406400"/>
                <a:chExt cx="772160" cy="757670"/>
              </a:xfrm>
              <a:solidFill>
                <a:srgbClr val="00B0F0"/>
              </a:solidFill>
            </p:grpSpPr>
            <p:sp>
              <p:nvSpPr>
                <p:cNvPr id="36" name="Isosceles Triangle 8"/>
                <p:cNvSpPr/>
                <p:nvPr/>
              </p:nvSpPr>
              <p:spPr>
                <a:xfrm>
                  <a:off x="667518" y="406400"/>
                  <a:ext cx="772160" cy="70104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3200" dirty="0"/>
                </a:p>
              </p:txBody>
            </p:sp>
            <p:sp>
              <p:nvSpPr>
                <p:cNvPr id="37" name="TextBox 15"/>
                <p:cNvSpPr txBox="1"/>
                <p:nvPr/>
              </p:nvSpPr>
              <p:spPr>
                <a:xfrm>
                  <a:off x="830078" y="579295"/>
                  <a:ext cx="6096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chemeClr val="bg1"/>
                      </a:solidFill>
                      <a:latin typeface="UTM Cookies" panose="02040603050506020204" pitchFamily="18" charset="0"/>
                    </a:rPr>
                    <a:t>3</a:t>
                  </a:r>
                  <a:endParaRPr lang="vi-VN" sz="3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72" name="Group 71"/>
            <p:cNvGrpSpPr/>
            <p:nvPr/>
          </p:nvGrpSpPr>
          <p:grpSpPr>
            <a:xfrm>
              <a:off x="7005013" y="908260"/>
              <a:ext cx="1010348" cy="707886"/>
              <a:chOff x="520058" y="1698182"/>
              <a:chExt cx="995399" cy="707886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Hộp Văn bản 31"/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3" name="Group 282"/>
            <p:cNvGrpSpPr/>
            <p:nvPr/>
          </p:nvGrpSpPr>
          <p:grpSpPr>
            <a:xfrm>
              <a:off x="6220773" y="908261"/>
              <a:ext cx="981679" cy="707886"/>
              <a:chOff x="674936" y="1688172"/>
              <a:chExt cx="967155" cy="707886"/>
            </a:xfrm>
          </p:grpSpPr>
          <p:sp>
            <p:nvSpPr>
              <p:cNvPr id="284" name="Oval 283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Hộp Văn bản 31"/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5151450" y="889794"/>
              <a:ext cx="974628" cy="707886"/>
              <a:chOff x="669013" y="1678394"/>
              <a:chExt cx="960208" cy="707886"/>
            </a:xfrm>
          </p:grpSpPr>
          <p:sp>
            <p:nvSpPr>
              <p:cNvPr id="79" name="Oval 78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3525845" y="908260"/>
              <a:ext cx="1836487" cy="717390"/>
              <a:chOff x="674935" y="1713053"/>
              <a:chExt cx="1836487" cy="717390"/>
            </a:xfrm>
          </p:grpSpPr>
          <p:sp>
            <p:nvSpPr>
              <p:cNvPr id="82" name="Oval 81"/>
              <p:cNvSpPr/>
              <p:nvPr/>
            </p:nvSpPr>
            <p:spPr>
              <a:xfrm>
                <a:off x="674935" y="1722557"/>
                <a:ext cx="1569529" cy="7078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Hộp Văn bản 31"/>
              <p:cNvSpPr txBox="1"/>
              <p:nvPr/>
            </p:nvSpPr>
            <p:spPr>
              <a:xfrm>
                <a:off x="728898" y="1713053"/>
                <a:ext cx="1782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1 000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9275306" y="3400934"/>
            <a:ext cx="1032738" cy="1371298"/>
            <a:chOff x="9275306" y="3400934"/>
            <a:chExt cx="1032738" cy="1371298"/>
          </a:xfrm>
        </p:grpSpPr>
        <p:grpSp>
          <p:nvGrpSpPr>
            <p:cNvPr id="51" name="Group 50"/>
            <p:cNvGrpSpPr/>
            <p:nvPr/>
          </p:nvGrpSpPr>
          <p:grpSpPr>
            <a:xfrm>
              <a:off x="9275307" y="3400934"/>
              <a:ext cx="1010348" cy="707886"/>
              <a:chOff x="520058" y="1698182"/>
              <a:chExt cx="995399" cy="707886"/>
            </a:xfrm>
          </p:grpSpPr>
          <p:sp>
            <p:nvSpPr>
              <p:cNvPr id="76" name="Oval 75"/>
              <p:cNvSpPr/>
              <p:nvPr/>
            </p:nvSpPr>
            <p:spPr>
              <a:xfrm>
                <a:off x="520058" y="1767568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Hộp Văn bản 31"/>
              <p:cNvSpPr txBox="1"/>
              <p:nvPr/>
            </p:nvSpPr>
            <p:spPr>
              <a:xfrm>
                <a:off x="555249" y="169818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9275306" y="4064346"/>
              <a:ext cx="1032738" cy="707886"/>
              <a:chOff x="480692" y="1716648"/>
              <a:chExt cx="1017458" cy="707886"/>
            </a:xfrm>
          </p:grpSpPr>
          <p:sp>
            <p:nvSpPr>
              <p:cNvPr id="61" name="Oval 60"/>
              <p:cNvSpPr/>
              <p:nvPr/>
            </p:nvSpPr>
            <p:spPr>
              <a:xfrm>
                <a:off x="480692" y="1762897"/>
                <a:ext cx="524703" cy="5691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Hộp Văn bản 31"/>
              <p:cNvSpPr txBox="1"/>
              <p:nvPr/>
            </p:nvSpPr>
            <p:spPr>
              <a:xfrm>
                <a:off x="537942" y="1716648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6998749" y="3366549"/>
            <a:ext cx="990688" cy="1371298"/>
            <a:chOff x="6998749" y="3366549"/>
            <a:chExt cx="990688" cy="1371298"/>
          </a:xfrm>
        </p:grpSpPr>
        <p:grpSp>
          <p:nvGrpSpPr>
            <p:cNvPr id="47" name="Group 46"/>
            <p:cNvGrpSpPr/>
            <p:nvPr/>
          </p:nvGrpSpPr>
          <p:grpSpPr>
            <a:xfrm>
              <a:off x="6998749" y="3366549"/>
              <a:ext cx="981679" cy="707886"/>
              <a:chOff x="674936" y="1688172"/>
              <a:chExt cx="967155" cy="707886"/>
            </a:xfrm>
          </p:grpSpPr>
          <p:sp>
            <p:nvSpPr>
              <p:cNvPr id="97" name="Oval 96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Hộp Văn bản 31"/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7007758" y="4029961"/>
              <a:ext cx="981679" cy="707886"/>
              <a:chOff x="674936" y="1688172"/>
              <a:chExt cx="967155" cy="707886"/>
            </a:xfrm>
          </p:grpSpPr>
          <p:sp>
            <p:nvSpPr>
              <p:cNvPr id="86" name="Oval 85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Hộp Văn bản 31"/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2155299" y="3461461"/>
            <a:ext cx="1789106" cy="1453687"/>
            <a:chOff x="2155299" y="3461461"/>
            <a:chExt cx="1789106" cy="1453687"/>
          </a:xfrm>
        </p:grpSpPr>
        <p:grpSp>
          <p:nvGrpSpPr>
            <p:cNvPr id="41" name="Group 40"/>
            <p:cNvGrpSpPr/>
            <p:nvPr/>
          </p:nvGrpSpPr>
          <p:grpSpPr>
            <a:xfrm>
              <a:off x="2161881" y="3461461"/>
              <a:ext cx="1782524" cy="738930"/>
              <a:chOff x="674935" y="1722557"/>
              <a:chExt cx="1782524" cy="738930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674936" y="1722557"/>
                <a:ext cx="1375856" cy="7078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Hộp Văn bản 31"/>
              <p:cNvSpPr txBox="1"/>
              <p:nvPr/>
            </p:nvSpPr>
            <p:spPr>
              <a:xfrm>
                <a:off x="674935" y="1753601"/>
                <a:ext cx="1782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1 000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77" name="Group 176"/>
            <p:cNvGrpSpPr/>
            <p:nvPr/>
          </p:nvGrpSpPr>
          <p:grpSpPr>
            <a:xfrm>
              <a:off x="2155299" y="4176218"/>
              <a:ext cx="1782524" cy="738930"/>
              <a:chOff x="674935" y="1722557"/>
              <a:chExt cx="1782524" cy="738930"/>
            </a:xfrm>
          </p:grpSpPr>
          <p:sp>
            <p:nvSpPr>
              <p:cNvPr id="178" name="Oval 177"/>
              <p:cNvSpPr/>
              <p:nvPr/>
            </p:nvSpPr>
            <p:spPr>
              <a:xfrm>
                <a:off x="674936" y="1722557"/>
                <a:ext cx="1375856" cy="70788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Hộp Văn bản 31"/>
              <p:cNvSpPr txBox="1"/>
              <p:nvPr/>
            </p:nvSpPr>
            <p:spPr>
              <a:xfrm>
                <a:off x="674935" y="1753601"/>
                <a:ext cx="1782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1 000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7131" r="20991" b="-60"/>
          <a:stretch>
            <a:fillRect/>
          </a:stretch>
        </p:blipFill>
        <p:spPr>
          <a:xfrm>
            <a:off x="248924" y="478161"/>
            <a:ext cx="9755968" cy="68855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70"/>
          <a:stretch>
            <a:fillRect/>
          </a:stretch>
        </p:blipFill>
        <p:spPr>
          <a:xfrm>
            <a:off x="83055" y="-718124"/>
            <a:ext cx="4159271" cy="7765018"/>
          </a:xfrm>
          <a:prstGeom prst="rect">
            <a:avLst/>
          </a:prstGeom>
        </p:spPr>
      </p:pic>
      <p:pic>
        <p:nvPicPr>
          <p:cNvPr id="24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458858" y="1028712"/>
            <a:ext cx="3566936" cy="5254854"/>
            <a:chOff x="2217072" y="844143"/>
            <a:chExt cx="3566936" cy="525485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38" b="62474"/>
            <a:stretch>
              <a:fillRect/>
            </a:stretch>
          </p:blipFill>
          <p:spPr>
            <a:xfrm>
              <a:off x="2217072" y="844143"/>
              <a:ext cx="3566936" cy="212315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" t="36600" r="65771" b="29496"/>
            <a:stretch>
              <a:fillRect/>
            </a:stretch>
          </p:blipFill>
          <p:spPr>
            <a:xfrm>
              <a:off x="2610053" y="2486346"/>
              <a:ext cx="3173955" cy="191822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52" t="70559" r="49193" b="3114"/>
            <a:stretch>
              <a:fillRect/>
            </a:stretch>
          </p:blipFill>
          <p:spPr>
            <a:xfrm>
              <a:off x="2512864" y="4609499"/>
              <a:ext cx="3173955" cy="1489498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319642" y="1008742"/>
            <a:ext cx="2770094" cy="5535100"/>
            <a:chOff x="6275511" y="1028712"/>
            <a:chExt cx="2770094" cy="553510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33" t="12834" r="9527" b="48186"/>
            <a:stretch>
              <a:fillRect/>
            </a:stretch>
          </p:blipFill>
          <p:spPr>
            <a:xfrm>
              <a:off x="6275511" y="1028712"/>
              <a:ext cx="2770094" cy="220542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17" t="43880" r="29899" b="22042"/>
            <a:stretch>
              <a:fillRect/>
            </a:stretch>
          </p:blipFill>
          <p:spPr>
            <a:xfrm>
              <a:off x="6401208" y="3164385"/>
              <a:ext cx="2603521" cy="192809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32" t="66072" r="7438" b="2314"/>
            <a:stretch>
              <a:fillRect/>
            </a:stretch>
          </p:blipFill>
          <p:spPr>
            <a:xfrm>
              <a:off x="6598367" y="4775161"/>
              <a:ext cx="2447238" cy="1788651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163904" y="188894"/>
            <a:ext cx="3843123" cy="7174796"/>
            <a:chOff x="6759394" y="401328"/>
            <a:chExt cx="3843123" cy="717479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01" t="7131" r="3750" b="-60"/>
            <a:stretch>
              <a:fillRect/>
            </a:stretch>
          </p:blipFill>
          <p:spPr>
            <a:xfrm>
              <a:off x="7893568" y="729559"/>
              <a:ext cx="1855695" cy="52578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870"/>
            <a:stretch>
              <a:fillRect/>
            </a:stretch>
          </p:blipFill>
          <p:spPr>
            <a:xfrm flipH="1">
              <a:off x="6759394" y="401328"/>
              <a:ext cx="3843123" cy="7174796"/>
            </a:xfrm>
            <a:prstGeom prst="rect">
              <a:avLst/>
            </a:prstGeom>
          </p:spPr>
        </p:pic>
      </p:grpSp>
      <p:grpSp>
        <p:nvGrpSpPr>
          <p:cNvPr id="32" name="Nhóm 2"/>
          <p:cNvGrpSpPr/>
          <p:nvPr/>
        </p:nvGrpSpPr>
        <p:grpSpPr>
          <a:xfrm flipH="1">
            <a:off x="9106480" y="1852551"/>
            <a:ext cx="3034284" cy="2588482"/>
            <a:chOff x="1139185" y="2161570"/>
            <a:chExt cx="7173783" cy="3152268"/>
          </a:xfrm>
        </p:grpSpPr>
        <p:sp>
          <p:nvSpPr>
            <p:cNvPr id="33" name="Bong bóng Lời nói: Hình chữ nhật với Góc Tròn 3"/>
            <p:cNvSpPr/>
            <p:nvPr/>
          </p:nvSpPr>
          <p:spPr>
            <a:xfrm flipH="1">
              <a:off x="1139185" y="2161570"/>
              <a:ext cx="7173783" cy="2412621"/>
            </a:xfrm>
            <a:custGeom>
              <a:avLst/>
              <a:gdLst>
                <a:gd name="connsiteX0" fmla="*/ 0 w 7173783"/>
                <a:gd name="connsiteY0" fmla="*/ 402112 h 2412621"/>
                <a:gd name="connsiteX1" fmla="*/ 402112 w 7173783"/>
                <a:gd name="connsiteY1" fmla="*/ 0 h 2412621"/>
                <a:gd name="connsiteX2" fmla="*/ 1195631 w 7173783"/>
                <a:gd name="connsiteY2" fmla="*/ 0 h 2412621"/>
                <a:gd name="connsiteX3" fmla="*/ 1195631 w 7173783"/>
                <a:gd name="connsiteY3" fmla="*/ 0 h 2412621"/>
                <a:gd name="connsiteX4" fmla="*/ 2989076 w 7173783"/>
                <a:gd name="connsiteY4" fmla="*/ 0 h 2412621"/>
                <a:gd name="connsiteX5" fmla="*/ 6771671 w 7173783"/>
                <a:gd name="connsiteY5" fmla="*/ 0 h 2412621"/>
                <a:gd name="connsiteX6" fmla="*/ 7173783 w 7173783"/>
                <a:gd name="connsiteY6" fmla="*/ 402112 h 2412621"/>
                <a:gd name="connsiteX7" fmla="*/ 7173783 w 7173783"/>
                <a:gd name="connsiteY7" fmla="*/ 1407362 h 2412621"/>
                <a:gd name="connsiteX8" fmla="*/ 7173783 w 7173783"/>
                <a:gd name="connsiteY8" fmla="*/ 1407362 h 2412621"/>
                <a:gd name="connsiteX9" fmla="*/ 7173783 w 7173783"/>
                <a:gd name="connsiteY9" fmla="*/ 2010518 h 2412621"/>
                <a:gd name="connsiteX10" fmla="*/ 7173783 w 7173783"/>
                <a:gd name="connsiteY10" fmla="*/ 2010509 h 2412621"/>
                <a:gd name="connsiteX11" fmla="*/ 6771671 w 7173783"/>
                <a:gd name="connsiteY11" fmla="*/ 2412621 h 2412621"/>
                <a:gd name="connsiteX12" fmla="*/ 2989076 w 7173783"/>
                <a:gd name="connsiteY12" fmla="*/ 2412621 h 2412621"/>
                <a:gd name="connsiteX13" fmla="*/ 1195631 w 7173783"/>
                <a:gd name="connsiteY13" fmla="*/ 2412621 h 2412621"/>
                <a:gd name="connsiteX14" fmla="*/ 1195631 w 7173783"/>
                <a:gd name="connsiteY14" fmla="*/ 2412621 h 2412621"/>
                <a:gd name="connsiteX15" fmla="*/ 402112 w 7173783"/>
                <a:gd name="connsiteY15" fmla="*/ 2412621 h 2412621"/>
                <a:gd name="connsiteX16" fmla="*/ 0 w 7173783"/>
                <a:gd name="connsiteY16" fmla="*/ 2010509 h 2412621"/>
                <a:gd name="connsiteX17" fmla="*/ 0 w 7173783"/>
                <a:gd name="connsiteY17" fmla="*/ 2010518 h 2412621"/>
                <a:gd name="connsiteX18" fmla="*/ -1293792 w 7173783"/>
                <a:gd name="connsiteY18" fmla="*/ 1513341 h 2412621"/>
                <a:gd name="connsiteX19" fmla="*/ 0 w 7173783"/>
                <a:gd name="connsiteY19" fmla="*/ 1407362 h 2412621"/>
                <a:gd name="connsiteX20" fmla="*/ 0 w 7173783"/>
                <a:gd name="connsiteY20" fmla="*/ 402112 h 2412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2412621" fill="none" extrusionOk="0">
                  <a:moveTo>
                    <a:pt x="0" y="402112"/>
                  </a:moveTo>
                  <a:cubicBezTo>
                    <a:pt x="-3989" y="184031"/>
                    <a:pt x="217114" y="-10281"/>
                    <a:pt x="402112" y="0"/>
                  </a:cubicBezTo>
                  <a:cubicBezTo>
                    <a:pt x="628599" y="-43448"/>
                    <a:pt x="809339" y="17942"/>
                    <a:pt x="1195631" y="0"/>
                  </a:cubicBezTo>
                  <a:lnTo>
                    <a:pt x="1195631" y="0"/>
                  </a:lnTo>
                  <a:cubicBezTo>
                    <a:pt x="1986174" y="39394"/>
                    <a:pt x="2099400" y="-76963"/>
                    <a:pt x="2989076" y="0"/>
                  </a:cubicBezTo>
                  <a:cubicBezTo>
                    <a:pt x="3386929" y="-129750"/>
                    <a:pt x="6096314" y="-136541"/>
                    <a:pt x="6771671" y="0"/>
                  </a:cubicBezTo>
                  <a:cubicBezTo>
                    <a:pt x="6989829" y="20269"/>
                    <a:pt x="7178365" y="185999"/>
                    <a:pt x="7173783" y="402112"/>
                  </a:cubicBezTo>
                  <a:cubicBezTo>
                    <a:pt x="7250420" y="799027"/>
                    <a:pt x="7232072" y="1004623"/>
                    <a:pt x="7173783" y="1407362"/>
                  </a:cubicBezTo>
                  <a:lnTo>
                    <a:pt x="7173783" y="1407362"/>
                  </a:lnTo>
                  <a:cubicBezTo>
                    <a:pt x="7199668" y="1559603"/>
                    <a:pt x="7144477" y="1756088"/>
                    <a:pt x="7173783" y="2010518"/>
                  </a:cubicBezTo>
                  <a:lnTo>
                    <a:pt x="7173783" y="2010509"/>
                  </a:lnTo>
                  <a:cubicBezTo>
                    <a:pt x="7178361" y="2206812"/>
                    <a:pt x="7009757" y="2373433"/>
                    <a:pt x="6771671" y="2412621"/>
                  </a:cubicBezTo>
                  <a:cubicBezTo>
                    <a:pt x="6038426" y="2488309"/>
                    <a:pt x="4383812" y="2271736"/>
                    <a:pt x="2989076" y="2412621"/>
                  </a:cubicBezTo>
                  <a:cubicBezTo>
                    <a:pt x="2624226" y="2444426"/>
                    <a:pt x="1982422" y="2297186"/>
                    <a:pt x="1195631" y="2412621"/>
                  </a:cubicBezTo>
                  <a:lnTo>
                    <a:pt x="1195631" y="2412621"/>
                  </a:lnTo>
                  <a:cubicBezTo>
                    <a:pt x="1111394" y="2465313"/>
                    <a:pt x="539509" y="2342802"/>
                    <a:pt x="402112" y="2412621"/>
                  </a:cubicBezTo>
                  <a:cubicBezTo>
                    <a:pt x="165658" y="2431972"/>
                    <a:pt x="-37202" y="2227855"/>
                    <a:pt x="0" y="2010509"/>
                  </a:cubicBezTo>
                  <a:lnTo>
                    <a:pt x="0" y="2010518"/>
                  </a:lnTo>
                  <a:cubicBezTo>
                    <a:pt x="-347306" y="1756574"/>
                    <a:pt x="-926795" y="1594094"/>
                    <a:pt x="-1293792" y="1513341"/>
                  </a:cubicBezTo>
                  <a:cubicBezTo>
                    <a:pt x="-889906" y="1480683"/>
                    <a:pt x="-525724" y="1444707"/>
                    <a:pt x="0" y="1407362"/>
                  </a:cubicBezTo>
                  <a:cubicBezTo>
                    <a:pt x="58163" y="1038762"/>
                    <a:pt x="-29248" y="646925"/>
                    <a:pt x="0" y="402112"/>
                  </a:cubicBezTo>
                  <a:close/>
                </a:path>
                <a:path w="7173783" h="2412621" stroke="0" extrusionOk="0">
                  <a:moveTo>
                    <a:pt x="0" y="402112"/>
                  </a:moveTo>
                  <a:cubicBezTo>
                    <a:pt x="37824" y="184524"/>
                    <a:pt x="158653" y="-28763"/>
                    <a:pt x="402112" y="0"/>
                  </a:cubicBezTo>
                  <a:cubicBezTo>
                    <a:pt x="638150" y="-3237"/>
                    <a:pt x="842253" y="-6675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396560" y="117495"/>
                    <a:pt x="5755902" y="-81622"/>
                    <a:pt x="6771671" y="0"/>
                  </a:cubicBezTo>
                  <a:cubicBezTo>
                    <a:pt x="6987415" y="-2550"/>
                    <a:pt x="7192559" y="184322"/>
                    <a:pt x="7173783" y="402112"/>
                  </a:cubicBezTo>
                  <a:cubicBezTo>
                    <a:pt x="7205340" y="882182"/>
                    <a:pt x="7213581" y="1194003"/>
                    <a:pt x="7173783" y="1407362"/>
                  </a:cubicBezTo>
                  <a:lnTo>
                    <a:pt x="7173783" y="1407362"/>
                  </a:lnTo>
                  <a:cubicBezTo>
                    <a:pt x="7129651" y="1507473"/>
                    <a:pt x="7137306" y="1710515"/>
                    <a:pt x="7173783" y="2010518"/>
                  </a:cubicBezTo>
                  <a:lnTo>
                    <a:pt x="7173783" y="2010509"/>
                  </a:lnTo>
                  <a:cubicBezTo>
                    <a:pt x="7169858" y="2228732"/>
                    <a:pt x="7016598" y="2439013"/>
                    <a:pt x="6771671" y="2412621"/>
                  </a:cubicBezTo>
                  <a:cubicBezTo>
                    <a:pt x="5491763" y="2504309"/>
                    <a:pt x="4602374" y="2475729"/>
                    <a:pt x="2989076" y="2412621"/>
                  </a:cubicBezTo>
                  <a:cubicBezTo>
                    <a:pt x="2657944" y="2296525"/>
                    <a:pt x="1668844" y="2357575"/>
                    <a:pt x="1195631" y="2412621"/>
                  </a:cubicBezTo>
                  <a:lnTo>
                    <a:pt x="1195631" y="2412621"/>
                  </a:lnTo>
                  <a:cubicBezTo>
                    <a:pt x="1023966" y="2410624"/>
                    <a:pt x="552881" y="2413468"/>
                    <a:pt x="402112" y="2412621"/>
                  </a:cubicBezTo>
                  <a:cubicBezTo>
                    <a:pt x="201207" y="2415325"/>
                    <a:pt x="919" y="2243711"/>
                    <a:pt x="0" y="2010509"/>
                  </a:cubicBezTo>
                  <a:lnTo>
                    <a:pt x="0" y="2010518"/>
                  </a:lnTo>
                  <a:cubicBezTo>
                    <a:pt x="-548188" y="1698316"/>
                    <a:pt x="-798009" y="1722073"/>
                    <a:pt x="-1293792" y="1513341"/>
                  </a:cubicBezTo>
                  <a:cubicBezTo>
                    <a:pt x="-1146928" y="1408071"/>
                    <a:pt x="-342532" y="1455733"/>
                    <a:pt x="0" y="1407362"/>
                  </a:cubicBezTo>
                  <a:cubicBezTo>
                    <a:pt x="1363" y="1149589"/>
                    <a:pt x="27446" y="890715"/>
                    <a:pt x="0" y="40211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4" name="Text Placeholder 7"/>
            <p:cNvSpPr txBox="1"/>
            <p:nvPr/>
          </p:nvSpPr>
          <p:spPr>
            <a:xfrm>
              <a:off x="1553957" y="2325302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200" b="0" dirty="0" err="1">
                  <a:latin typeface="+mn-lt"/>
                </a:rPr>
                <a:t>Cảm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ơn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các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bạn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đã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giúp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mình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thái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rau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củ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nhé</a:t>
              </a:r>
              <a:r>
                <a:rPr lang="en-US" sz="3200" b="0" dirty="0">
                  <a:latin typeface="+mn-lt"/>
                </a:rPr>
                <a:t>!</a:t>
              </a:r>
              <a:endParaRPr lang="vi-VN" sz="3200" b="0" dirty="0">
                <a:latin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4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>
            <a:fillRect/>
          </a:stretch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pic>
        <p:nvPicPr>
          <p:cNvPr id="3" name="Tieng-buoc-chan-di-cham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2487.87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7458" y="-656725"/>
            <a:ext cx="609600" cy="609600"/>
          </a:xfrm>
          <a:prstGeom prst="rect">
            <a:avLst/>
          </a:prstGeom>
        </p:spPr>
      </p:pic>
      <p:grpSp>
        <p:nvGrpSpPr>
          <p:cNvPr id="9" name="Nhóm 2"/>
          <p:cNvGrpSpPr/>
          <p:nvPr/>
        </p:nvGrpSpPr>
        <p:grpSpPr>
          <a:xfrm flipH="1">
            <a:off x="342162" y="1089024"/>
            <a:ext cx="5000016" cy="3012713"/>
            <a:chOff x="1139185" y="3058271"/>
            <a:chExt cx="7173783" cy="3668898"/>
          </a:xfrm>
        </p:grpSpPr>
        <p:sp>
          <p:nvSpPr>
            <p:cNvPr id="10" name="Bong bóng Lời nói: Hình chữ nhật với Góc Tròn 3"/>
            <p:cNvSpPr/>
            <p:nvPr/>
          </p:nvSpPr>
          <p:spPr>
            <a:xfrm>
              <a:off x="1139185" y="3058271"/>
              <a:ext cx="7173783" cy="3668898"/>
            </a:xfrm>
            <a:custGeom>
              <a:avLst/>
              <a:gdLst>
                <a:gd name="connsiteX0" fmla="*/ 0 w 7173783"/>
                <a:gd name="connsiteY0" fmla="*/ 611495 h 3668898"/>
                <a:gd name="connsiteX1" fmla="*/ 611495 w 7173783"/>
                <a:gd name="connsiteY1" fmla="*/ 0 h 3668898"/>
                <a:gd name="connsiteX2" fmla="*/ 1195631 w 7173783"/>
                <a:gd name="connsiteY2" fmla="*/ 0 h 3668898"/>
                <a:gd name="connsiteX3" fmla="*/ 1195631 w 7173783"/>
                <a:gd name="connsiteY3" fmla="*/ 0 h 3668898"/>
                <a:gd name="connsiteX4" fmla="*/ 2989076 w 7173783"/>
                <a:gd name="connsiteY4" fmla="*/ 0 h 3668898"/>
                <a:gd name="connsiteX5" fmla="*/ 6562288 w 7173783"/>
                <a:gd name="connsiteY5" fmla="*/ 0 h 3668898"/>
                <a:gd name="connsiteX6" fmla="*/ 7173783 w 7173783"/>
                <a:gd name="connsiteY6" fmla="*/ 611495 h 3668898"/>
                <a:gd name="connsiteX7" fmla="*/ 7173783 w 7173783"/>
                <a:gd name="connsiteY7" fmla="*/ 2140191 h 3668898"/>
                <a:gd name="connsiteX8" fmla="*/ 7173783 w 7173783"/>
                <a:gd name="connsiteY8" fmla="*/ 2140191 h 3668898"/>
                <a:gd name="connsiteX9" fmla="*/ 7173783 w 7173783"/>
                <a:gd name="connsiteY9" fmla="*/ 3057415 h 3668898"/>
                <a:gd name="connsiteX10" fmla="*/ 7173783 w 7173783"/>
                <a:gd name="connsiteY10" fmla="*/ 3057403 h 3668898"/>
                <a:gd name="connsiteX11" fmla="*/ 6562288 w 7173783"/>
                <a:gd name="connsiteY11" fmla="*/ 3668898 h 3668898"/>
                <a:gd name="connsiteX12" fmla="*/ 2989076 w 7173783"/>
                <a:gd name="connsiteY12" fmla="*/ 3668898 h 3668898"/>
                <a:gd name="connsiteX13" fmla="*/ 1195631 w 7173783"/>
                <a:gd name="connsiteY13" fmla="*/ 3668898 h 3668898"/>
                <a:gd name="connsiteX14" fmla="*/ 1195631 w 7173783"/>
                <a:gd name="connsiteY14" fmla="*/ 3668898 h 3668898"/>
                <a:gd name="connsiteX15" fmla="*/ 611495 w 7173783"/>
                <a:gd name="connsiteY15" fmla="*/ 3668898 h 3668898"/>
                <a:gd name="connsiteX16" fmla="*/ 0 w 7173783"/>
                <a:gd name="connsiteY16" fmla="*/ 3057403 h 3668898"/>
                <a:gd name="connsiteX17" fmla="*/ 0 w 7173783"/>
                <a:gd name="connsiteY17" fmla="*/ 3057415 h 3668898"/>
                <a:gd name="connsiteX18" fmla="*/ -1293792 w 7173783"/>
                <a:gd name="connsiteY18" fmla="*/ 2301353 h 3668898"/>
                <a:gd name="connsiteX19" fmla="*/ 0 w 7173783"/>
                <a:gd name="connsiteY19" fmla="*/ 2140191 h 3668898"/>
                <a:gd name="connsiteX20" fmla="*/ 0 w 7173783"/>
                <a:gd name="connsiteY20" fmla="*/ 611495 h 3668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3668898" fill="none" extrusionOk="0">
                  <a:moveTo>
                    <a:pt x="0" y="611495"/>
                  </a:moveTo>
                  <a:cubicBezTo>
                    <a:pt x="-19341" y="250905"/>
                    <a:pt x="251033" y="-41321"/>
                    <a:pt x="611495" y="0"/>
                  </a:cubicBezTo>
                  <a:cubicBezTo>
                    <a:pt x="821310" y="19380"/>
                    <a:pt x="1014058" y="-6544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3910006" y="169626"/>
                    <a:pt x="5544569" y="166819"/>
                    <a:pt x="6562288" y="0"/>
                  </a:cubicBezTo>
                  <a:cubicBezTo>
                    <a:pt x="6934849" y="-52251"/>
                    <a:pt x="7141125" y="249874"/>
                    <a:pt x="7173783" y="611495"/>
                  </a:cubicBezTo>
                  <a:cubicBezTo>
                    <a:pt x="7085934" y="1131486"/>
                    <a:pt x="7095517" y="1457557"/>
                    <a:pt x="7173783" y="2140191"/>
                  </a:cubicBezTo>
                  <a:lnTo>
                    <a:pt x="7173783" y="2140191"/>
                  </a:lnTo>
                  <a:cubicBezTo>
                    <a:pt x="7192637" y="2395960"/>
                    <a:pt x="7105059" y="2726029"/>
                    <a:pt x="7173783" y="3057415"/>
                  </a:cubicBezTo>
                  <a:cubicBezTo>
                    <a:pt x="7173782" y="3057410"/>
                    <a:pt x="7173784" y="3057408"/>
                    <a:pt x="7173783" y="3057403"/>
                  </a:cubicBezTo>
                  <a:cubicBezTo>
                    <a:pt x="7213039" y="3364314"/>
                    <a:pt x="6909585" y="3693648"/>
                    <a:pt x="6562288" y="3668898"/>
                  </a:cubicBezTo>
                  <a:cubicBezTo>
                    <a:pt x="5800317" y="3591936"/>
                    <a:pt x="4496679" y="3639839"/>
                    <a:pt x="2989076" y="3668898"/>
                  </a:cubicBezTo>
                  <a:cubicBezTo>
                    <a:pt x="2457844" y="3651891"/>
                    <a:pt x="1832322" y="3634638"/>
                    <a:pt x="1195631" y="3668898"/>
                  </a:cubicBezTo>
                  <a:lnTo>
                    <a:pt x="1195631" y="3668898"/>
                  </a:lnTo>
                  <a:cubicBezTo>
                    <a:pt x="1114134" y="3676540"/>
                    <a:pt x="735702" y="3645697"/>
                    <a:pt x="611495" y="3668898"/>
                  </a:cubicBezTo>
                  <a:cubicBezTo>
                    <a:pt x="210327" y="3688887"/>
                    <a:pt x="364" y="3403256"/>
                    <a:pt x="0" y="3057403"/>
                  </a:cubicBezTo>
                  <a:cubicBezTo>
                    <a:pt x="0" y="3057406"/>
                    <a:pt x="0" y="3057413"/>
                    <a:pt x="0" y="3057415"/>
                  </a:cubicBezTo>
                  <a:cubicBezTo>
                    <a:pt x="-159892" y="2851380"/>
                    <a:pt x="-756278" y="2665513"/>
                    <a:pt x="-1293792" y="2301353"/>
                  </a:cubicBezTo>
                  <a:cubicBezTo>
                    <a:pt x="-1147872" y="2230396"/>
                    <a:pt x="-198864" y="2250566"/>
                    <a:pt x="0" y="2140191"/>
                  </a:cubicBezTo>
                  <a:cubicBezTo>
                    <a:pt x="3935" y="1644511"/>
                    <a:pt x="22065" y="1206314"/>
                    <a:pt x="0" y="611495"/>
                  </a:cubicBezTo>
                  <a:close/>
                </a:path>
                <a:path w="7173783" h="3668898" stroke="0" extrusionOk="0">
                  <a:moveTo>
                    <a:pt x="0" y="611495"/>
                  </a:moveTo>
                  <a:cubicBezTo>
                    <a:pt x="23055" y="276514"/>
                    <a:pt x="264510" y="-12467"/>
                    <a:pt x="611495" y="0"/>
                  </a:cubicBezTo>
                  <a:cubicBezTo>
                    <a:pt x="726848" y="15001"/>
                    <a:pt x="994488" y="-34972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465503" y="117495"/>
                    <a:pt x="5663468" y="-81622"/>
                    <a:pt x="6562288" y="0"/>
                  </a:cubicBezTo>
                  <a:cubicBezTo>
                    <a:pt x="6881411" y="-7485"/>
                    <a:pt x="7187724" y="276961"/>
                    <a:pt x="7173783" y="611495"/>
                  </a:cubicBezTo>
                  <a:cubicBezTo>
                    <a:pt x="7207056" y="1136763"/>
                    <a:pt x="7126722" y="1415847"/>
                    <a:pt x="7173783" y="2140191"/>
                  </a:cubicBezTo>
                  <a:lnTo>
                    <a:pt x="7173783" y="2140191"/>
                  </a:lnTo>
                  <a:cubicBezTo>
                    <a:pt x="7219858" y="2517553"/>
                    <a:pt x="7147502" y="2749595"/>
                    <a:pt x="7173783" y="3057415"/>
                  </a:cubicBezTo>
                  <a:cubicBezTo>
                    <a:pt x="7173783" y="3057408"/>
                    <a:pt x="7173782" y="3057406"/>
                    <a:pt x="7173783" y="3057403"/>
                  </a:cubicBezTo>
                  <a:cubicBezTo>
                    <a:pt x="7180906" y="3386261"/>
                    <a:pt x="6860013" y="3665899"/>
                    <a:pt x="6562288" y="3668898"/>
                  </a:cubicBezTo>
                  <a:cubicBezTo>
                    <a:pt x="4967336" y="3523814"/>
                    <a:pt x="4337574" y="3703977"/>
                    <a:pt x="2989076" y="3668898"/>
                  </a:cubicBezTo>
                  <a:cubicBezTo>
                    <a:pt x="2198558" y="3707988"/>
                    <a:pt x="1678911" y="3630232"/>
                    <a:pt x="1195631" y="3668898"/>
                  </a:cubicBezTo>
                  <a:lnTo>
                    <a:pt x="1195631" y="3668898"/>
                  </a:lnTo>
                  <a:cubicBezTo>
                    <a:pt x="1040182" y="3718995"/>
                    <a:pt x="855925" y="3629856"/>
                    <a:pt x="611495" y="3668898"/>
                  </a:cubicBezTo>
                  <a:cubicBezTo>
                    <a:pt x="227929" y="3649317"/>
                    <a:pt x="32403" y="3375150"/>
                    <a:pt x="0" y="3057403"/>
                  </a:cubicBezTo>
                  <a:cubicBezTo>
                    <a:pt x="0" y="3057404"/>
                    <a:pt x="0" y="3057410"/>
                    <a:pt x="0" y="3057415"/>
                  </a:cubicBezTo>
                  <a:cubicBezTo>
                    <a:pt x="-182996" y="3007616"/>
                    <a:pt x="-1092178" y="2365708"/>
                    <a:pt x="-1293792" y="2301353"/>
                  </a:cubicBezTo>
                  <a:cubicBezTo>
                    <a:pt x="-786029" y="2283232"/>
                    <a:pt x="-605589" y="2279161"/>
                    <a:pt x="0" y="2140191"/>
                  </a:cubicBezTo>
                  <a:cubicBezTo>
                    <a:pt x="18469" y="1681809"/>
                    <a:pt x="-13834" y="1268512"/>
                    <a:pt x="0" y="6114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3" name="Text Placeholder 7"/>
            <p:cNvSpPr txBox="1"/>
            <p:nvPr/>
          </p:nvSpPr>
          <p:spPr>
            <a:xfrm>
              <a:off x="1553957" y="3275103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200" b="0" dirty="0" err="1">
                  <a:latin typeface="+mn-lt"/>
                </a:rPr>
                <a:t>Các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bạn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đã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thực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hiện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rất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tốt</a:t>
              </a:r>
              <a:r>
                <a:rPr lang="en-US" sz="3200" b="0" dirty="0">
                  <a:latin typeface="+mn-lt"/>
                </a:rPr>
                <a:t> 3 </a:t>
              </a:r>
              <a:r>
                <a:rPr lang="en-US" sz="3200" b="0" dirty="0" err="1">
                  <a:latin typeface="+mn-lt"/>
                </a:rPr>
                <a:t>nhiệm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vụ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đầu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tiên</a:t>
              </a:r>
              <a:r>
                <a:rPr lang="en-US" sz="3200" b="0" dirty="0">
                  <a:latin typeface="+mn-lt"/>
                </a:rPr>
                <a:t>. </a:t>
              </a:r>
              <a:r>
                <a:rPr lang="en-US" sz="3200" b="0" dirty="0" err="1">
                  <a:latin typeface="+mn-lt"/>
                </a:rPr>
                <a:t>Hãy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trả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lời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các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câu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hỏi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sau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để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nhận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các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phần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quà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bí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ẩn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bạn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nhé</a:t>
              </a:r>
              <a:r>
                <a:rPr lang="en-US" sz="3200" b="0" dirty="0">
                  <a:latin typeface="+mn-lt"/>
                </a:rPr>
                <a:t>!</a:t>
              </a:r>
              <a:endParaRPr lang="vi-VN" sz="3200" b="0" dirty="0">
                <a:latin typeface="+mn-lt"/>
              </a:endParaRPr>
            </a:p>
          </p:txBody>
        </p:sp>
      </p:grpSp>
      <p:pic>
        <p:nvPicPr>
          <p:cNvPr id="14" name="Hình ảnh 4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>
            <a:fillRect/>
          </a:stretch>
        </p:blipFill>
        <p:spPr>
          <a:xfrm>
            <a:off x="-3929363" y="1089024"/>
            <a:ext cx="3915975" cy="6025425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77044 -0.027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16" y="-138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>
            <a:fillRect/>
          </a:stretch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5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Nhóm 7"/>
          <p:cNvGrpSpPr/>
          <p:nvPr/>
        </p:nvGrpSpPr>
        <p:grpSpPr>
          <a:xfrm>
            <a:off x="978090" y="4461816"/>
            <a:ext cx="5722961" cy="1176343"/>
            <a:chOff x="3707841" y="4745098"/>
            <a:chExt cx="5722961" cy="1176343"/>
          </a:xfrm>
        </p:grpSpPr>
        <p:grpSp>
          <p:nvGrpSpPr>
            <p:cNvPr id="49" name="Nhóm 8"/>
            <p:cNvGrpSpPr/>
            <p:nvPr/>
          </p:nvGrpSpPr>
          <p:grpSpPr>
            <a:xfrm>
              <a:off x="3707841" y="4745098"/>
              <a:ext cx="1149293" cy="1176343"/>
              <a:chOff x="1762133" y="1945488"/>
              <a:chExt cx="656602" cy="758196"/>
            </a:xfrm>
          </p:grpSpPr>
          <p:sp>
            <p:nvSpPr>
              <p:cNvPr id="51" name="Hình Bầu dục 12"/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FC000"/>
              </a:solidFill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Hộp Văn bản 15"/>
              <p:cNvSpPr txBox="1"/>
              <p:nvPr/>
            </p:nvSpPr>
            <p:spPr>
              <a:xfrm>
                <a:off x="1823009" y="1945488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C</a:t>
                </a:r>
                <a:endParaRPr lang="en-US" sz="7000" dirty="0">
                  <a:solidFill>
                    <a:schemeClr val="bg1"/>
                  </a:solidFill>
                  <a:latin typeface="UTM Cookies" panose="02040603050506020204" pitchFamily="18" charset="0"/>
                </a:endParaRPr>
              </a:p>
            </p:txBody>
          </p:sp>
        </p:grpSp>
        <p:sp>
          <p:nvSpPr>
            <p:cNvPr id="50" name="TextBox 16"/>
            <p:cNvSpPr txBox="1"/>
            <p:nvPr/>
          </p:nvSpPr>
          <p:spPr>
            <a:xfrm>
              <a:off x="4895347" y="5029620"/>
              <a:ext cx="453545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+mj-lt"/>
                </a:rPr>
                <a:t>5 </a:t>
              </a:r>
              <a:r>
                <a:rPr lang="en-US" sz="5000" dirty="0" err="1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+mj-lt"/>
                </a:rPr>
                <a:t>thẻ</a:t>
              </a:r>
              <a:endParaRPr lang="vi-VN" sz="50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53" name="Nhóm 17"/>
          <p:cNvGrpSpPr/>
          <p:nvPr/>
        </p:nvGrpSpPr>
        <p:grpSpPr>
          <a:xfrm>
            <a:off x="6438789" y="4549530"/>
            <a:ext cx="5530142" cy="1169551"/>
            <a:chOff x="8297630" y="4732654"/>
            <a:chExt cx="5530142" cy="1169551"/>
          </a:xfrm>
        </p:grpSpPr>
        <p:grpSp>
          <p:nvGrpSpPr>
            <p:cNvPr id="54" name="Nhóm 19"/>
            <p:cNvGrpSpPr/>
            <p:nvPr/>
          </p:nvGrpSpPr>
          <p:grpSpPr>
            <a:xfrm>
              <a:off x="8297630" y="4732654"/>
              <a:ext cx="1149293" cy="1169551"/>
              <a:chOff x="1762133" y="1949866"/>
              <a:chExt cx="656602" cy="753818"/>
            </a:xfrm>
          </p:grpSpPr>
          <p:sp>
            <p:nvSpPr>
              <p:cNvPr id="56" name="Hình Bầu dục 21"/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44610"/>
              </a:solidFill>
              <a:ln w="76200" cap="flat" cmpd="sng" algn="ctr">
                <a:solidFill>
                  <a:srgbClr val="F4461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Hộp Văn bản 22"/>
              <p:cNvSpPr txBox="1"/>
              <p:nvPr/>
            </p:nvSpPr>
            <p:spPr>
              <a:xfrm>
                <a:off x="1849078" y="194986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D</a:t>
                </a:r>
                <a:endParaRPr lang="en-US" sz="7000" dirty="0">
                  <a:solidFill>
                    <a:schemeClr val="bg1"/>
                  </a:solidFill>
                  <a:latin typeface="UTM Cookies" panose="02040603050506020204" pitchFamily="18" charset="0"/>
                </a:endParaRPr>
              </a:p>
            </p:txBody>
          </p:sp>
        </p:grpSp>
        <p:sp>
          <p:nvSpPr>
            <p:cNvPr id="55" name="TextBox 16"/>
            <p:cNvSpPr txBox="1"/>
            <p:nvPr/>
          </p:nvSpPr>
          <p:spPr>
            <a:xfrm>
              <a:off x="9599107" y="4886974"/>
              <a:ext cx="422866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solidFill>
                    <a:srgbClr val="F44610"/>
                  </a:solidFill>
                </a:rPr>
                <a:t>4 </a:t>
              </a:r>
              <a:r>
                <a:rPr lang="en-US" sz="5000" dirty="0" err="1">
                  <a:solidFill>
                    <a:srgbClr val="F44610"/>
                  </a:solidFill>
                </a:rPr>
                <a:t>thẻ</a:t>
              </a:r>
              <a:endParaRPr lang="vi-VN" sz="5000" dirty="0">
                <a:solidFill>
                  <a:srgbClr val="F44610"/>
                </a:solidFill>
              </a:endParaRPr>
            </a:p>
          </p:txBody>
        </p:sp>
      </p:grpSp>
      <p:grpSp>
        <p:nvGrpSpPr>
          <p:cNvPr id="58" name="Nhóm 29"/>
          <p:cNvGrpSpPr/>
          <p:nvPr/>
        </p:nvGrpSpPr>
        <p:grpSpPr>
          <a:xfrm>
            <a:off x="6438789" y="2403455"/>
            <a:ext cx="6014493" cy="1201991"/>
            <a:chOff x="8244619" y="2379309"/>
            <a:chExt cx="6014493" cy="1201991"/>
          </a:xfrm>
        </p:grpSpPr>
        <p:grpSp>
          <p:nvGrpSpPr>
            <p:cNvPr id="71" name="Nhóm 30"/>
            <p:cNvGrpSpPr/>
            <p:nvPr/>
          </p:nvGrpSpPr>
          <p:grpSpPr>
            <a:xfrm>
              <a:off x="8244619" y="2379309"/>
              <a:ext cx="1149293" cy="1201991"/>
              <a:chOff x="1762133" y="1928957"/>
              <a:chExt cx="656602" cy="774727"/>
            </a:xfrm>
          </p:grpSpPr>
          <p:sp>
            <p:nvSpPr>
              <p:cNvPr id="73" name="Hình Bầu dục 32"/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E4C4C"/>
              </a:solidFill>
              <a:ln w="76200" cap="flat" cmpd="sng" algn="ctr">
                <a:solidFill>
                  <a:srgbClr val="FE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Hộp Văn bản 33"/>
              <p:cNvSpPr txBox="1"/>
              <p:nvPr/>
            </p:nvSpPr>
            <p:spPr>
              <a:xfrm>
                <a:off x="1854821" y="1928957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B</a:t>
                </a:r>
                <a:endParaRPr lang="en-US" sz="7000" dirty="0">
                  <a:solidFill>
                    <a:schemeClr val="bg1"/>
                  </a:solidFill>
                  <a:latin typeface="UTM Cookies" panose="02040603050506020204" pitchFamily="18" charset="0"/>
                </a:endParaRPr>
              </a:p>
            </p:txBody>
          </p:sp>
        </p:grpSp>
        <p:sp>
          <p:nvSpPr>
            <p:cNvPr id="72" name="TextBox 16"/>
            <p:cNvSpPr txBox="1"/>
            <p:nvPr/>
          </p:nvSpPr>
          <p:spPr>
            <a:xfrm>
              <a:off x="9479686" y="2637669"/>
              <a:ext cx="477942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5000" dirty="0">
                  <a:solidFill>
                    <a:srgbClr val="C00000"/>
                  </a:solidFill>
                  <a:ea typeface="Calibri" panose="020F0502020204030204" pitchFamily="34" charset="0"/>
                </a:rPr>
                <a:t>không cần thẻ</a:t>
              </a:r>
              <a:endParaRPr lang="vi-VN" sz="5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</a:endParaRPr>
            </a:p>
          </p:txBody>
        </p:sp>
      </p:grpSp>
      <p:grpSp>
        <p:nvGrpSpPr>
          <p:cNvPr id="75" name="Nhóm 36"/>
          <p:cNvGrpSpPr/>
          <p:nvPr/>
        </p:nvGrpSpPr>
        <p:grpSpPr>
          <a:xfrm>
            <a:off x="872675" y="2580462"/>
            <a:ext cx="5467070" cy="1173073"/>
            <a:chOff x="872675" y="2580462"/>
            <a:chExt cx="5467070" cy="1173073"/>
          </a:xfrm>
        </p:grpSpPr>
        <p:grpSp>
          <p:nvGrpSpPr>
            <p:cNvPr id="88" name="Nhóm 24"/>
            <p:cNvGrpSpPr/>
            <p:nvPr/>
          </p:nvGrpSpPr>
          <p:grpSpPr>
            <a:xfrm>
              <a:off x="872675" y="2580462"/>
              <a:ext cx="1149293" cy="1173073"/>
              <a:chOff x="1762133" y="1947596"/>
              <a:chExt cx="656602" cy="756088"/>
            </a:xfrm>
          </p:grpSpPr>
          <p:sp>
            <p:nvSpPr>
              <p:cNvPr id="90" name="Hình Bầu dục 27"/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7620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Hộp Văn bản 28"/>
              <p:cNvSpPr txBox="1"/>
              <p:nvPr/>
            </p:nvSpPr>
            <p:spPr>
              <a:xfrm>
                <a:off x="1852706" y="194759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A</a:t>
                </a:r>
                <a:endParaRPr lang="en-US" sz="7000" dirty="0">
                  <a:solidFill>
                    <a:schemeClr val="bg1"/>
                  </a:solidFill>
                  <a:latin typeface="UTM Cookies" panose="02040603050506020204" pitchFamily="18" charset="0"/>
                </a:endParaRPr>
              </a:p>
            </p:txBody>
          </p:sp>
        </p:grpSp>
        <p:sp>
          <p:nvSpPr>
            <p:cNvPr id="89" name="Hộp Văn bản 35"/>
            <p:cNvSpPr txBox="1"/>
            <p:nvPr/>
          </p:nvSpPr>
          <p:spPr>
            <a:xfrm>
              <a:off x="2144999" y="2764847"/>
              <a:ext cx="4194746" cy="8790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en-US" sz="50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 </a:t>
              </a:r>
              <a:r>
                <a:rPr lang="en-US" sz="5000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thẻ</a:t>
              </a:r>
              <a:endParaRPr lang="vi-VN" sz="50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2" name="Hình ảnh 2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00" b="32942"/>
          <a:stretch>
            <a:fillRect/>
          </a:stretch>
        </p:blipFill>
        <p:spPr>
          <a:xfrm>
            <a:off x="1390612" y="1514555"/>
            <a:ext cx="4833202" cy="4900763"/>
          </a:xfrm>
          <a:prstGeom prst="rect">
            <a:avLst/>
          </a:prstGeom>
        </p:spPr>
      </p:pic>
      <p:grpSp>
        <p:nvGrpSpPr>
          <p:cNvPr id="93" name="Group 92"/>
          <p:cNvGrpSpPr/>
          <p:nvPr/>
        </p:nvGrpSpPr>
        <p:grpSpPr>
          <a:xfrm>
            <a:off x="1003471" y="509985"/>
            <a:ext cx="10491427" cy="1737995"/>
            <a:chOff x="1379779" y="611492"/>
            <a:chExt cx="10491427" cy="1737995"/>
          </a:xfrm>
        </p:grpSpPr>
        <p:sp>
          <p:nvSpPr>
            <p:cNvPr id="94" name="Rectangle: Rounded Corners 23"/>
            <p:cNvSpPr/>
            <p:nvPr/>
          </p:nvSpPr>
          <p:spPr>
            <a:xfrm>
              <a:off x="1379779" y="712468"/>
              <a:ext cx="10491426" cy="152198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96" name="Hộp Văn bản 5"/>
            <p:cNvSpPr txBox="1"/>
            <p:nvPr/>
          </p:nvSpPr>
          <p:spPr>
            <a:xfrm>
              <a:off x="1570388" y="611492"/>
              <a:ext cx="10300818" cy="1737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Trong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 </a:t>
              </a: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số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 4509, </a:t>
              </a: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chúng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 ta </a:t>
              </a: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cần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 </a:t>
              </a: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bao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 </a:t>
              </a: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nhiêu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 </a:t>
              </a: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thẻ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 </a:t>
              </a: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nghìn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 </a:t>
              </a: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phù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 </a:t>
              </a: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hợp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?</a:t>
              </a:r>
              <a:endParaRPr lang="vi-VN" sz="5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>
            <a:fillRect/>
          </a:stretch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5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Nhóm 7"/>
          <p:cNvGrpSpPr/>
          <p:nvPr/>
        </p:nvGrpSpPr>
        <p:grpSpPr>
          <a:xfrm>
            <a:off x="978090" y="4461816"/>
            <a:ext cx="5534852" cy="1176343"/>
            <a:chOff x="3707841" y="4745098"/>
            <a:chExt cx="5534852" cy="1176343"/>
          </a:xfrm>
        </p:grpSpPr>
        <p:grpSp>
          <p:nvGrpSpPr>
            <p:cNvPr id="30" name="Nhóm 8"/>
            <p:cNvGrpSpPr/>
            <p:nvPr/>
          </p:nvGrpSpPr>
          <p:grpSpPr>
            <a:xfrm>
              <a:off x="3707841" y="4745098"/>
              <a:ext cx="1149293" cy="1176343"/>
              <a:chOff x="1762133" y="1945488"/>
              <a:chExt cx="656602" cy="758196"/>
            </a:xfrm>
          </p:grpSpPr>
          <p:sp>
            <p:nvSpPr>
              <p:cNvPr id="32" name="Hình Bầu dục 12"/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FC000"/>
              </a:solidFill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Hộp Văn bản 15"/>
              <p:cNvSpPr txBox="1"/>
              <p:nvPr/>
            </p:nvSpPr>
            <p:spPr>
              <a:xfrm>
                <a:off x="1823009" y="1945488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C</a:t>
                </a:r>
                <a:endParaRPr lang="en-US" sz="7000" dirty="0">
                  <a:solidFill>
                    <a:schemeClr val="bg1"/>
                  </a:solidFill>
                  <a:latin typeface="UTM Cookies" panose="02040603050506020204" pitchFamily="18" charset="0"/>
                </a:endParaRPr>
              </a:p>
            </p:txBody>
          </p:sp>
        </p:grpSp>
        <p:sp>
          <p:nvSpPr>
            <p:cNvPr id="31" name="TextBox 16"/>
            <p:cNvSpPr txBox="1"/>
            <p:nvPr/>
          </p:nvSpPr>
          <p:spPr>
            <a:xfrm>
              <a:off x="4856574" y="4975930"/>
              <a:ext cx="43861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+mj-lt"/>
                </a:rPr>
                <a:t>1 000; 9 000; 4 000.</a:t>
              </a:r>
              <a:endParaRPr lang="vi-VN" sz="40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34" name="Nhóm 17"/>
          <p:cNvGrpSpPr/>
          <p:nvPr/>
        </p:nvGrpSpPr>
        <p:grpSpPr>
          <a:xfrm>
            <a:off x="6512382" y="4580610"/>
            <a:ext cx="5454673" cy="1169551"/>
            <a:chOff x="8297630" y="4732654"/>
            <a:chExt cx="5454673" cy="1169551"/>
          </a:xfrm>
        </p:grpSpPr>
        <p:grpSp>
          <p:nvGrpSpPr>
            <p:cNvPr id="35" name="Nhóm 19"/>
            <p:cNvGrpSpPr/>
            <p:nvPr/>
          </p:nvGrpSpPr>
          <p:grpSpPr>
            <a:xfrm>
              <a:off x="8297630" y="4732654"/>
              <a:ext cx="1149293" cy="1169551"/>
              <a:chOff x="1762133" y="1949866"/>
              <a:chExt cx="656602" cy="753818"/>
            </a:xfrm>
          </p:grpSpPr>
          <p:sp>
            <p:nvSpPr>
              <p:cNvPr id="37" name="Hình Bầu dục 21"/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44610"/>
              </a:solidFill>
              <a:ln w="76200" cap="flat" cmpd="sng" algn="ctr">
                <a:solidFill>
                  <a:srgbClr val="F4461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Hộp Văn bản 22"/>
              <p:cNvSpPr txBox="1"/>
              <p:nvPr/>
            </p:nvSpPr>
            <p:spPr>
              <a:xfrm>
                <a:off x="1849078" y="194986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D</a:t>
                </a:r>
                <a:endParaRPr lang="en-US" sz="7000" dirty="0">
                  <a:solidFill>
                    <a:schemeClr val="bg1"/>
                  </a:solidFill>
                  <a:latin typeface="UTM Cookies" panose="02040603050506020204" pitchFamily="18" charset="0"/>
                </a:endParaRPr>
              </a:p>
            </p:txBody>
          </p:sp>
        </p:grpSp>
        <p:sp>
          <p:nvSpPr>
            <p:cNvPr id="36" name="TextBox 16"/>
            <p:cNvSpPr txBox="1"/>
            <p:nvPr/>
          </p:nvSpPr>
          <p:spPr>
            <a:xfrm>
              <a:off x="9479067" y="4886542"/>
              <a:ext cx="42732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44610"/>
                  </a:solidFill>
                </a:rPr>
                <a:t>2 600; 2500; 2 400.</a:t>
              </a:r>
              <a:endParaRPr lang="vi-VN" sz="4000" dirty="0">
                <a:solidFill>
                  <a:srgbClr val="F44610"/>
                </a:solidFill>
              </a:endParaRPr>
            </a:p>
          </p:txBody>
        </p:sp>
      </p:grpSp>
      <p:grpSp>
        <p:nvGrpSpPr>
          <p:cNvPr id="39" name="Nhóm 29"/>
          <p:cNvGrpSpPr/>
          <p:nvPr/>
        </p:nvGrpSpPr>
        <p:grpSpPr>
          <a:xfrm>
            <a:off x="6512382" y="2515583"/>
            <a:ext cx="6014493" cy="1201991"/>
            <a:chOff x="8244619" y="2379309"/>
            <a:chExt cx="6014493" cy="1201991"/>
          </a:xfrm>
        </p:grpSpPr>
        <p:grpSp>
          <p:nvGrpSpPr>
            <p:cNvPr id="40" name="Nhóm 30"/>
            <p:cNvGrpSpPr/>
            <p:nvPr/>
          </p:nvGrpSpPr>
          <p:grpSpPr>
            <a:xfrm>
              <a:off x="8244619" y="2379309"/>
              <a:ext cx="1149293" cy="1201991"/>
              <a:chOff x="1762133" y="1928957"/>
              <a:chExt cx="656602" cy="774727"/>
            </a:xfrm>
          </p:grpSpPr>
          <p:sp>
            <p:nvSpPr>
              <p:cNvPr id="42" name="Hình Bầu dục 32"/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E4C4C"/>
              </a:solidFill>
              <a:ln w="76200" cap="flat" cmpd="sng" algn="ctr">
                <a:solidFill>
                  <a:srgbClr val="FE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Hộp Văn bản 33"/>
              <p:cNvSpPr txBox="1"/>
              <p:nvPr/>
            </p:nvSpPr>
            <p:spPr>
              <a:xfrm>
                <a:off x="1854821" y="1928957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B</a:t>
                </a:r>
                <a:endParaRPr lang="en-US" sz="7000" dirty="0">
                  <a:solidFill>
                    <a:schemeClr val="bg1"/>
                  </a:solidFill>
                  <a:latin typeface="UTM Cookies" panose="02040603050506020204" pitchFamily="18" charset="0"/>
                </a:endParaRPr>
              </a:p>
            </p:txBody>
          </p:sp>
        </p:grpSp>
        <p:sp>
          <p:nvSpPr>
            <p:cNvPr id="41" name="TextBox 16"/>
            <p:cNvSpPr txBox="1"/>
            <p:nvPr/>
          </p:nvSpPr>
          <p:spPr>
            <a:xfrm>
              <a:off x="9479686" y="2637669"/>
              <a:ext cx="47794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4000" dirty="0">
                  <a:solidFill>
                    <a:srgbClr val="C00000"/>
                  </a:solidFill>
                  <a:ea typeface="Calibri" panose="020F0502020204030204" pitchFamily="34" charset="0"/>
                </a:rPr>
                <a:t>5 000; 5020; 8035.</a:t>
              </a:r>
              <a:endParaRPr lang="vi-VN" sz="4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</a:endParaRPr>
            </a:p>
          </p:txBody>
        </p:sp>
      </p:grpSp>
      <p:grpSp>
        <p:nvGrpSpPr>
          <p:cNvPr id="44" name="Nhóm 36"/>
          <p:cNvGrpSpPr/>
          <p:nvPr/>
        </p:nvGrpSpPr>
        <p:grpSpPr>
          <a:xfrm>
            <a:off x="872675" y="2580462"/>
            <a:ext cx="5519666" cy="1173073"/>
            <a:chOff x="872675" y="2580462"/>
            <a:chExt cx="5519666" cy="1173073"/>
          </a:xfrm>
        </p:grpSpPr>
        <p:grpSp>
          <p:nvGrpSpPr>
            <p:cNvPr id="45" name="Nhóm 24"/>
            <p:cNvGrpSpPr/>
            <p:nvPr/>
          </p:nvGrpSpPr>
          <p:grpSpPr>
            <a:xfrm>
              <a:off x="872675" y="2580462"/>
              <a:ext cx="1149293" cy="1173073"/>
              <a:chOff x="1762133" y="1947596"/>
              <a:chExt cx="656602" cy="756088"/>
            </a:xfrm>
          </p:grpSpPr>
          <p:sp>
            <p:nvSpPr>
              <p:cNvPr id="47" name="Hình Bầu dục 27"/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7620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Hộp Văn bản 28"/>
              <p:cNvSpPr txBox="1"/>
              <p:nvPr/>
            </p:nvSpPr>
            <p:spPr>
              <a:xfrm>
                <a:off x="1852706" y="194759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A</a:t>
                </a:r>
                <a:endParaRPr lang="en-US" sz="7000" dirty="0">
                  <a:solidFill>
                    <a:schemeClr val="bg1"/>
                  </a:solidFill>
                  <a:latin typeface="UTM Cookies" panose="02040603050506020204" pitchFamily="18" charset="0"/>
                </a:endParaRPr>
              </a:p>
            </p:txBody>
          </p:sp>
        </p:grpSp>
        <p:sp>
          <p:nvSpPr>
            <p:cNvPr id="46" name="Hộp Văn bản 35"/>
            <p:cNvSpPr txBox="1"/>
            <p:nvPr/>
          </p:nvSpPr>
          <p:spPr>
            <a:xfrm>
              <a:off x="2144998" y="2764847"/>
              <a:ext cx="4247343" cy="7509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1 000; 3001; 6 000.</a:t>
              </a:r>
              <a:endParaRPr lang="vi-VN" sz="40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0" name="Hình ảnh 3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8" t="14567" r="20602" b="18375"/>
          <a:stretch>
            <a:fillRect/>
          </a:stretch>
        </p:blipFill>
        <p:spPr>
          <a:xfrm>
            <a:off x="5904843" y="1593781"/>
            <a:ext cx="4783675" cy="4850544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989306" y="719140"/>
            <a:ext cx="10491426" cy="1521987"/>
            <a:chOff x="1379779" y="712468"/>
            <a:chExt cx="10491426" cy="1521987"/>
          </a:xfrm>
        </p:grpSpPr>
        <p:sp>
          <p:nvSpPr>
            <p:cNvPr id="62" name="Rectangle: Rounded Corners 23"/>
            <p:cNvSpPr/>
            <p:nvPr/>
          </p:nvSpPr>
          <p:spPr>
            <a:xfrm>
              <a:off x="1379779" y="712468"/>
              <a:ext cx="10491426" cy="152198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64" name="Hộp Văn bản 5"/>
            <p:cNvSpPr txBox="1"/>
            <p:nvPr/>
          </p:nvSpPr>
          <p:spPr>
            <a:xfrm>
              <a:off x="1722804" y="1001713"/>
              <a:ext cx="9628149" cy="914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Dãy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 </a:t>
              </a: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số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 </a:t>
              </a: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có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 </a:t>
              </a: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các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 </a:t>
              </a: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số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 </a:t>
              </a: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tròn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 </a:t>
              </a: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nghìn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 </a:t>
              </a:r>
              <a:r>
                <a:rPr lang="en-US" sz="5000" b="1" dirty="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là</a:t>
              </a:r>
              <a:r>
                <a:rPr lang="en-US" sz="5000" b="1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charset="0"/>
                  <a:ea typeface="Calibri" panose="020F0502020204030204" pitchFamily="34" charset="0"/>
                  <a:cs typeface="Times New Roman" panose="02020603050405020304" charset="0"/>
                </a:rPr>
                <a:t>:</a:t>
              </a:r>
              <a:endParaRPr lang="vi-VN" sz="5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"/>
          <a:srcRect l="23886" r="8768"/>
          <a:stretch>
            <a:fillRect/>
          </a:stretch>
        </p:blipFill>
        <p:spPr>
          <a:xfrm>
            <a:off x="-112060" y="-1021365"/>
            <a:ext cx="12304060" cy="8208775"/>
          </a:xfrm>
          <a:prstGeom prst="rect">
            <a:avLst/>
          </a:prstGeom>
        </p:spPr>
      </p:pic>
      <p:sp>
        <p:nvSpPr>
          <p:cNvPr id="34" name="Hình chữ nhật: Góc Tròn 3"/>
          <p:cNvSpPr/>
          <p:nvPr/>
        </p:nvSpPr>
        <p:spPr>
          <a:xfrm>
            <a:off x="2755245" y="1518357"/>
            <a:ext cx="6368692" cy="5044658"/>
          </a:xfrm>
          <a:custGeom>
            <a:avLst/>
            <a:gdLst>
              <a:gd name="connsiteX0" fmla="*/ 0 w 6368692"/>
              <a:gd name="connsiteY0" fmla="*/ 840793 h 5044658"/>
              <a:gd name="connsiteX1" fmla="*/ 840793 w 6368692"/>
              <a:gd name="connsiteY1" fmla="*/ 0 h 5044658"/>
              <a:gd name="connsiteX2" fmla="*/ 5527899 w 6368692"/>
              <a:gd name="connsiteY2" fmla="*/ 0 h 5044658"/>
              <a:gd name="connsiteX3" fmla="*/ 6368692 w 6368692"/>
              <a:gd name="connsiteY3" fmla="*/ 840793 h 5044658"/>
              <a:gd name="connsiteX4" fmla="*/ 6368692 w 6368692"/>
              <a:gd name="connsiteY4" fmla="*/ 4203865 h 5044658"/>
              <a:gd name="connsiteX5" fmla="*/ 5527899 w 6368692"/>
              <a:gd name="connsiteY5" fmla="*/ 5044658 h 5044658"/>
              <a:gd name="connsiteX6" fmla="*/ 840793 w 6368692"/>
              <a:gd name="connsiteY6" fmla="*/ 5044658 h 5044658"/>
              <a:gd name="connsiteX7" fmla="*/ 0 w 6368692"/>
              <a:gd name="connsiteY7" fmla="*/ 4203865 h 5044658"/>
              <a:gd name="connsiteX8" fmla="*/ 0 w 6368692"/>
              <a:gd name="connsiteY8" fmla="*/ 840793 h 504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8692" h="5044658" fill="none" extrusionOk="0">
                <a:moveTo>
                  <a:pt x="0" y="840793"/>
                </a:moveTo>
                <a:cubicBezTo>
                  <a:pt x="-36271" y="378691"/>
                  <a:pt x="366639" y="55631"/>
                  <a:pt x="840793" y="0"/>
                </a:cubicBezTo>
                <a:cubicBezTo>
                  <a:pt x="2414921" y="77600"/>
                  <a:pt x="4306189" y="-27269"/>
                  <a:pt x="5527899" y="0"/>
                </a:cubicBezTo>
                <a:cubicBezTo>
                  <a:pt x="6022886" y="-40406"/>
                  <a:pt x="6374138" y="378039"/>
                  <a:pt x="6368692" y="840793"/>
                </a:cubicBezTo>
                <a:cubicBezTo>
                  <a:pt x="6477692" y="1845335"/>
                  <a:pt x="6290483" y="3332090"/>
                  <a:pt x="6368692" y="4203865"/>
                </a:cubicBezTo>
                <a:cubicBezTo>
                  <a:pt x="6332851" y="4654201"/>
                  <a:pt x="5952408" y="5062232"/>
                  <a:pt x="5527899" y="5044658"/>
                </a:cubicBezTo>
                <a:cubicBezTo>
                  <a:pt x="3226689" y="5093835"/>
                  <a:pt x="1921034" y="4921956"/>
                  <a:pt x="840793" y="5044658"/>
                </a:cubicBezTo>
                <a:cubicBezTo>
                  <a:pt x="369174" y="5100434"/>
                  <a:pt x="-26969" y="4691442"/>
                  <a:pt x="0" y="4203865"/>
                </a:cubicBezTo>
                <a:cubicBezTo>
                  <a:pt x="47022" y="3374851"/>
                  <a:pt x="104569" y="1978849"/>
                  <a:pt x="0" y="840793"/>
                </a:cubicBezTo>
                <a:close/>
              </a:path>
              <a:path w="6368692" h="5044658" stroke="0" extrusionOk="0">
                <a:moveTo>
                  <a:pt x="0" y="840793"/>
                </a:moveTo>
                <a:cubicBezTo>
                  <a:pt x="48296" y="370916"/>
                  <a:pt x="387240" y="-721"/>
                  <a:pt x="840793" y="0"/>
                </a:cubicBezTo>
                <a:cubicBezTo>
                  <a:pt x="2915446" y="-129276"/>
                  <a:pt x="4696622" y="-77778"/>
                  <a:pt x="5527899" y="0"/>
                </a:cubicBezTo>
                <a:cubicBezTo>
                  <a:pt x="5974578" y="-56357"/>
                  <a:pt x="6365484" y="394931"/>
                  <a:pt x="6368692" y="840793"/>
                </a:cubicBezTo>
                <a:cubicBezTo>
                  <a:pt x="6450291" y="1491911"/>
                  <a:pt x="6522992" y="3779628"/>
                  <a:pt x="6368692" y="4203865"/>
                </a:cubicBezTo>
                <a:cubicBezTo>
                  <a:pt x="6395790" y="4725370"/>
                  <a:pt x="5969454" y="5052407"/>
                  <a:pt x="5527899" y="5044658"/>
                </a:cubicBezTo>
                <a:cubicBezTo>
                  <a:pt x="4844878" y="5088878"/>
                  <a:pt x="1698468" y="5015276"/>
                  <a:pt x="840793" y="5044658"/>
                </a:cubicBezTo>
                <a:cubicBezTo>
                  <a:pt x="355406" y="4963855"/>
                  <a:pt x="-58535" y="4654693"/>
                  <a:pt x="0" y="4203865"/>
                </a:cubicBezTo>
                <a:cubicBezTo>
                  <a:pt x="-159954" y="3220932"/>
                  <a:pt x="22140" y="2496367"/>
                  <a:pt x="0" y="8407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76143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Hình ảnh 4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4077"/>
          <a:stretch>
            <a:fillRect/>
          </a:stretch>
        </p:blipFill>
        <p:spPr>
          <a:xfrm>
            <a:off x="-384620" y="1792674"/>
            <a:ext cx="3475017" cy="5120639"/>
          </a:xfrm>
          <a:prstGeom prst="rect">
            <a:avLst/>
          </a:prstGeom>
        </p:spPr>
      </p:pic>
      <p:pic>
        <p:nvPicPr>
          <p:cNvPr id="29" name="Hình ảnh 29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3" t="15526" r="14915" b="8603"/>
          <a:stretch>
            <a:fillRect/>
          </a:stretch>
        </p:blipFill>
        <p:spPr>
          <a:xfrm flipH="1">
            <a:off x="7929624" y="2005153"/>
            <a:ext cx="4879275" cy="504495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78284" y="1154135"/>
            <a:ext cx="6831279" cy="3663990"/>
            <a:chOff x="1793504" y="750314"/>
            <a:chExt cx="6831279" cy="3663990"/>
          </a:xfrm>
        </p:grpSpPr>
        <p:sp>
          <p:nvSpPr>
            <p:cNvPr id="39" name="TextBox 47"/>
            <p:cNvSpPr txBox="1"/>
            <p:nvPr/>
          </p:nvSpPr>
          <p:spPr>
            <a:xfrm>
              <a:off x="3105922" y="1937804"/>
              <a:ext cx="5518861" cy="2476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spcBef>
                  <a:spcPts val="600"/>
                </a:spcBef>
                <a:buFontTx/>
                <a:buChar char="-"/>
              </a:pPr>
              <a:r>
                <a:rPr lang="vi-VN" altLang="zh-CN" sz="3000" dirty="0"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Học sinh nhận biết các hàng từ đơn vị đến chục nghìn ( vạn ), quan hệ giữa các hàng.</a:t>
              </a:r>
              <a:endParaRPr lang="vi-VN" altLang="zh-CN" sz="3000" b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endParaRPr>
            </a:p>
            <a:p>
              <a:pPr marL="457200" indent="-457200" algn="just">
                <a:spcBef>
                  <a:spcPts val="600"/>
                </a:spcBef>
                <a:buFontTx/>
                <a:buChar char="-"/>
              </a:pPr>
              <a:r>
                <a:rPr lang="vi-VN" altLang="zh-CN" sz="3000" dirty="0"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Học sinh nhận biết số tròn nghìn. </a:t>
              </a:r>
              <a:endParaRPr lang="en-US" sz="30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663" b="68682"/>
            <a:stretch>
              <a:fillRect/>
            </a:stretch>
          </p:blipFill>
          <p:spPr>
            <a:xfrm>
              <a:off x="1793504" y="750314"/>
              <a:ext cx="1843505" cy="1187989"/>
            </a:xfrm>
            <a:prstGeom prst="rect">
              <a:avLst/>
            </a:prstGeom>
          </p:spPr>
        </p:pic>
      </p:grpSp>
      <p:sp>
        <p:nvSpPr>
          <p:cNvPr id="3" name="Text Box 2"/>
          <p:cNvSpPr txBox="1"/>
          <p:nvPr/>
        </p:nvSpPr>
        <p:spPr>
          <a:xfrm>
            <a:off x="3796665" y="1518285"/>
            <a:ext cx="36328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Đánh giá</a:t>
            </a:r>
            <a:endParaRPr lang="vi-VN" altLang="en-US" sz="40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"/>
          <a:srcRect l="23886" r="8768"/>
          <a:stretch>
            <a:fillRect/>
          </a:stretch>
        </p:blipFill>
        <p:spPr>
          <a:xfrm>
            <a:off x="-112060" y="-1021365"/>
            <a:ext cx="12304060" cy="8208775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938" y="2836596"/>
            <a:ext cx="2494429" cy="3361386"/>
          </a:xfrm>
          <a:prstGeom prst="rect">
            <a:avLst/>
          </a:prstGeom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82365" y="2836596"/>
            <a:ext cx="5154455" cy="3485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41" b="99444" l="3594" r="98594">
                        <a14:foregroundMark x1="27176" y1="68519" x2="28229" y2="70370"/>
                        <a14:foregroundMark x1="26699" y1="67680" x2="27176" y2="68519"/>
                        <a14:foregroundMark x1="14375" y1="17315" x2="22917" y2="27130"/>
                        <a14:foregroundMark x1="80833" y1="8241" x2="94010" y2="12407"/>
                        <a14:foregroundMark x1="94792" y1="58611" x2="95938" y2="74722"/>
                        <a14:foregroundMark x1="92083" y1="82963" x2="97708" y2="90185"/>
                        <a14:foregroundMark x1="88333" y1="75833" x2="89688" y2="81481"/>
                        <a14:foregroundMark x1="85885" y1="80000" x2="73802" y2="82685"/>
                        <a14:foregroundMark x1="63021" y1="84352" x2="51667" y2="85463"/>
                        <a14:foregroundMark x1="34115" y1="66574" x2="40260" y2="61204"/>
                        <a14:foregroundMark x1="30312" y1="49444" x2="34635" y2="54537"/>
                        <a14:foregroundMark x1="38646" y1="41852" x2="36875" y2="26111"/>
                        <a14:foregroundMark x1="54583" y1="88056" x2="60156" y2="85185"/>
                        <a14:foregroundMark x1="40521" y1="70926" x2="42813" y2="89352"/>
                        <a14:foregroundMark x1="42813" y1="89352" x2="53229" y2="87778"/>
                        <a14:foregroundMark x1="91927" y1="78333" x2="94167" y2="77778"/>
                        <a14:foregroundMark x1="97396" y1="95000" x2="98594" y2="99537"/>
                        <a14:foregroundMark x1="69063" y1="97037" x2="65365" y2="98426"/>
                        <a14:foregroundMark x1="66667" y1="98426" x2="64583" y2="99259"/>
                        <a14:foregroundMark x1="70938" y1="93333" x2="72396" y2="86667"/>
                        <a14:foregroundMark x1="26979" y1="93611" x2="20365" y2="98426"/>
                        <a14:foregroundMark x1="24010" y1="93426" x2="27760" y2="92037"/>
                        <a14:foregroundMark x1="3594" y1="79167" x2="7448" y2="92037"/>
                        <a14:foregroundMark x1="3802" y1="65556" x2="6667" y2="67407"/>
                        <a14:foregroundMark x1="6146" y1="69074" x2="8229" y2="87500"/>
                        <a14:foregroundMark x1="8229" y1="87500" x2="8490" y2="88056"/>
                        <a14:backgroundMark x1="10156" y1="43333" x2="21771" y2="66204"/>
                        <a14:backgroundMark x1="12656" y1="44352" x2="26094" y2="68519"/>
                        <a14:backgroundMark x1="26094" y1="68519" x2="26094" y2="68519"/>
                        <a14:backgroundMark x1="26406" y1="73611" x2="28385" y2="7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500" y="266377"/>
            <a:ext cx="12304060" cy="6921033"/>
          </a:xfrm>
          <a:prstGeom prst="rect">
            <a:avLst/>
          </a:prstGeom>
        </p:spPr>
      </p:pic>
      <p:grpSp>
        <p:nvGrpSpPr>
          <p:cNvPr id="21" name="Nhóm 20"/>
          <p:cNvGrpSpPr/>
          <p:nvPr/>
        </p:nvGrpSpPr>
        <p:grpSpPr>
          <a:xfrm>
            <a:off x="6227198" y="2269788"/>
            <a:ext cx="3946055" cy="1332642"/>
            <a:chOff x="6371477" y="2216092"/>
            <a:chExt cx="3946055" cy="1332642"/>
          </a:xfrm>
        </p:grpSpPr>
        <p:sp>
          <p:nvSpPr>
            <p:cNvPr id="22" name="Hộp Văn bản 21"/>
            <p:cNvSpPr txBox="1"/>
            <p:nvPr/>
          </p:nvSpPr>
          <p:spPr>
            <a:xfrm>
              <a:off x="6371477" y="2225295"/>
              <a:ext cx="394605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Hole Hearted" panose="020B0A06020104020203" pitchFamily="34" charset="0"/>
                </a:rPr>
                <a:t>TOÁN</a:t>
              </a:r>
              <a:endParaRPr lang="vi-VN" sz="8000" dirty="0">
                <a:ln w="31750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Hộp Văn bản 22"/>
            <p:cNvSpPr txBox="1"/>
            <p:nvPr/>
          </p:nvSpPr>
          <p:spPr>
            <a:xfrm>
              <a:off x="6371477" y="2216092"/>
              <a:ext cx="394605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AEB7A"/>
                  </a:solidFill>
                  <a:latin typeface="SVN-Hole Hearted" panose="020B0A06020104020203" pitchFamily="34" charset="0"/>
                </a:rPr>
                <a:t>T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B816D"/>
                  </a:solidFill>
                  <a:latin typeface="SVN-Hole Hearted" panose="020B0A06020104020203" pitchFamily="34" charset="0"/>
                </a:rPr>
                <a:t>O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99FBC1"/>
                  </a:solidFill>
                  <a:latin typeface="SVN-Hole Hearted" panose="020B0A06020104020203" pitchFamily="34" charset="0"/>
                </a:rPr>
                <a:t>Á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N</a:t>
              </a:r>
              <a:endParaRPr lang="vi-VN" sz="8000" dirty="0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</a:endParaRPr>
            </a:p>
          </p:txBody>
        </p:sp>
      </p:grpSp>
      <p:sp>
        <p:nvSpPr>
          <p:cNvPr id="15" name="Hộp Văn bản 22"/>
          <p:cNvSpPr txBox="1"/>
          <p:nvPr/>
        </p:nvSpPr>
        <p:spPr>
          <a:xfrm>
            <a:off x="1579245" y="939800"/>
            <a:ext cx="10895330" cy="1245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000" b="1" dirty="0">
                <a:ln w="3175">
                  <a:noFill/>
                </a:ln>
                <a:solidFill>
                  <a:schemeClr val="bg1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</a:rPr>
              <a:t>Thứ … ngày … tháng … năm …</a:t>
            </a:r>
            <a:endParaRPr lang="en-US" altLang="zh-CN" sz="5000" b="1" dirty="0">
              <a:ln w="3175">
                <a:noFill/>
              </a:ln>
              <a:solidFill>
                <a:schemeClr val="bg1"/>
              </a:solidFill>
              <a:latin typeface="Times New Roman" panose="02020603050405020304" charset="0"/>
              <a:ea typeface="Microsoft YaHei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74185" y="5357495"/>
            <a:ext cx="680148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(2 tiết – </a:t>
            </a:r>
            <a:r>
              <a:rPr lang="en-US" sz="5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Tiết</a:t>
            </a:r>
            <a:r>
              <a:rPr lang="en-US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1)</a:t>
            </a:r>
            <a:endParaRPr lang="en-US" sz="5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Duepuntozero" panose="02040603050506020204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088057" y="3791014"/>
            <a:ext cx="9897526" cy="1492716"/>
            <a:chOff x="2413818" y="4080060"/>
            <a:chExt cx="16960031" cy="1492716"/>
          </a:xfrm>
        </p:grpSpPr>
        <p:sp>
          <p:nvSpPr>
            <p:cNvPr id="34" name="TextBox 10"/>
            <p:cNvSpPr txBox="1"/>
            <p:nvPr/>
          </p:nvSpPr>
          <p:spPr>
            <a:xfrm>
              <a:off x="2413818" y="4080060"/>
              <a:ext cx="16960031" cy="149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000" b="1" dirty="0">
                  <a:ln w="3175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CHỤC  NGHÌN </a:t>
              </a:r>
              <a:endParaRPr lang="en-US" sz="7000" b="1" dirty="0">
                <a:ln w="3175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35" name="TextBox 10"/>
            <p:cNvSpPr txBox="1"/>
            <p:nvPr/>
          </p:nvSpPr>
          <p:spPr>
            <a:xfrm>
              <a:off x="2413818" y="4080060"/>
              <a:ext cx="16960031" cy="149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8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Ụ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8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8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Ì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endParaRPr lang="en-US" sz="7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2B2C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-1.48148E-6 L -2.08333E-7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"/>
          <a:srcRect l="23886" r="8768"/>
          <a:stretch>
            <a:fillRect/>
          </a:stretch>
        </p:blipFill>
        <p:spPr>
          <a:xfrm>
            <a:off x="-112060" y="-1021365"/>
            <a:ext cx="12304060" cy="8208775"/>
          </a:xfrm>
          <a:prstGeom prst="rect">
            <a:avLst/>
          </a:prstGeom>
        </p:spPr>
      </p:pic>
      <p:pic>
        <p:nvPicPr>
          <p:cNvPr id="28" name="Hình ảnh 4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4077"/>
          <a:stretch>
            <a:fillRect/>
          </a:stretch>
        </p:blipFill>
        <p:spPr>
          <a:xfrm>
            <a:off x="-384620" y="1792674"/>
            <a:ext cx="3475017" cy="5120639"/>
          </a:xfrm>
          <a:prstGeom prst="rect">
            <a:avLst/>
          </a:prstGeom>
        </p:spPr>
      </p:pic>
      <p:pic>
        <p:nvPicPr>
          <p:cNvPr id="29" name="Hình ảnh 29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3" t="15526" r="14915" b="8603"/>
          <a:stretch>
            <a:fillRect/>
          </a:stretch>
        </p:blipFill>
        <p:spPr>
          <a:xfrm flipH="1">
            <a:off x="7929624" y="2005153"/>
            <a:ext cx="4879275" cy="5044952"/>
          </a:xfrm>
          <a:prstGeom prst="rect">
            <a:avLst/>
          </a:prstGeom>
        </p:spPr>
      </p:pic>
      <p:grpSp>
        <p:nvGrpSpPr>
          <p:cNvPr id="21" name="Group 13"/>
          <p:cNvGrpSpPr/>
          <p:nvPr/>
        </p:nvGrpSpPr>
        <p:grpSpPr>
          <a:xfrm>
            <a:off x="1793064" y="440363"/>
            <a:ext cx="8493812" cy="3505173"/>
            <a:chOff x="4133327" y="8204395"/>
            <a:chExt cx="7210038" cy="3505173"/>
          </a:xfrm>
        </p:grpSpPr>
        <p:sp>
          <p:nvSpPr>
            <p:cNvPr id="22" name="TextBox 21"/>
            <p:cNvSpPr txBox="1"/>
            <p:nvPr/>
          </p:nvSpPr>
          <p:spPr>
            <a:xfrm>
              <a:off x="4149463" y="8204395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  <a:endParaRPr lang="en-US" sz="9000" b="1" dirty="0">
                <a:ln w="3302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133327" y="8216752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  <a:endParaRPr lang="en-US" sz="9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Nhóm 5"/>
          <p:cNvGrpSpPr/>
          <p:nvPr/>
        </p:nvGrpSpPr>
        <p:grpSpPr>
          <a:xfrm rot="1063868">
            <a:off x="5330949" y="305068"/>
            <a:ext cx="7238883" cy="6247867"/>
            <a:chOff x="2876479" y="2773788"/>
            <a:chExt cx="6688426" cy="2945881"/>
          </a:xfrm>
        </p:grpSpPr>
        <p:sp>
          <p:nvSpPr>
            <p:cNvPr id="31" name="TextBox 12"/>
            <p:cNvSpPr txBox="1"/>
            <p:nvPr/>
          </p:nvSpPr>
          <p:spPr>
            <a:xfrm rot="20527286">
              <a:off x="2876480" y="2773788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lang="en-US" sz="200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32" name="TextBox 12"/>
            <p:cNvSpPr txBox="1"/>
            <p:nvPr/>
          </p:nvSpPr>
          <p:spPr>
            <a:xfrm rot="20527286">
              <a:off x="2876479" y="2773789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lang="en-US" sz="20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>
            <a:fillRect/>
          </a:stretch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>
            <a:fillRect/>
          </a:stretch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pic>
        <p:nvPicPr>
          <p:cNvPr id="3" name="Tieng-buoc-chan-di-cham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2487.87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7458" y="-656725"/>
            <a:ext cx="609600" cy="609600"/>
          </a:xfrm>
          <a:prstGeom prst="rect">
            <a:avLst/>
          </a:prstGeom>
        </p:spPr>
      </p:pic>
      <p:grpSp>
        <p:nvGrpSpPr>
          <p:cNvPr id="9" name="Nhóm 2"/>
          <p:cNvGrpSpPr/>
          <p:nvPr/>
        </p:nvGrpSpPr>
        <p:grpSpPr>
          <a:xfrm flipH="1">
            <a:off x="342162" y="352698"/>
            <a:ext cx="5000016" cy="3749039"/>
            <a:chOff x="1139185" y="2161569"/>
            <a:chExt cx="7173783" cy="4565600"/>
          </a:xfrm>
        </p:grpSpPr>
        <p:sp>
          <p:nvSpPr>
            <p:cNvPr id="10" name="Bong bóng Lời nói: Hình chữ nhật với Góc Tròn 3"/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3" name="Text Placeholder 7"/>
            <p:cNvSpPr txBox="1"/>
            <p:nvPr/>
          </p:nvSpPr>
          <p:spPr>
            <a:xfrm>
              <a:off x="1553957" y="2325302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200" b="0" dirty="0" err="1">
                  <a:latin typeface="+mn-lt"/>
                </a:rPr>
                <a:t>Chào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các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bạn</a:t>
              </a:r>
              <a:r>
                <a:rPr lang="en-US" sz="3200" b="0" dirty="0">
                  <a:latin typeface="+mn-lt"/>
                </a:rPr>
                <a:t>. </a:t>
              </a:r>
              <a:r>
                <a:rPr lang="en-US" sz="3200" b="0" dirty="0" err="1">
                  <a:latin typeface="+mn-lt"/>
                </a:rPr>
                <a:t>Hôm</a:t>
              </a:r>
              <a:r>
                <a:rPr lang="en-US" sz="3200" b="0" dirty="0">
                  <a:latin typeface="+mn-lt"/>
                </a:rPr>
                <a:t> nay </a:t>
              </a:r>
              <a:r>
                <a:rPr lang="en-US" sz="3200" b="0" dirty="0" err="1">
                  <a:latin typeface="+mn-lt"/>
                </a:rPr>
                <a:t>các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bạn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hãy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cùng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mình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vào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bếp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để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chuẩn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bị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nguyên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liệu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cho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buổi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tiệc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nướng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ngoài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trời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bằng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cách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thực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hiện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các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nhiệm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vụ</a:t>
              </a:r>
              <a:r>
                <a:rPr lang="en-US" sz="3200" b="0" dirty="0">
                  <a:latin typeface="+mn-lt"/>
                </a:rPr>
                <a:t> </a:t>
              </a:r>
              <a:r>
                <a:rPr lang="en-US" sz="3200" b="0" dirty="0" err="1">
                  <a:latin typeface="+mn-lt"/>
                </a:rPr>
                <a:t>nhé</a:t>
              </a:r>
              <a:r>
                <a:rPr lang="en-US" sz="3200" b="0" dirty="0">
                  <a:latin typeface="+mn-lt"/>
                </a:rPr>
                <a:t>!</a:t>
              </a:r>
              <a:endParaRPr lang="vi-VN" sz="3200" b="0" dirty="0">
                <a:latin typeface="+mn-lt"/>
              </a:endParaRPr>
            </a:p>
          </p:txBody>
        </p:sp>
      </p:grpSp>
      <p:pic>
        <p:nvPicPr>
          <p:cNvPr id="14" name="Hình ảnh 4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>
            <a:fillRect/>
          </a:stretch>
        </p:blipFill>
        <p:spPr>
          <a:xfrm>
            <a:off x="-3929363" y="1089024"/>
            <a:ext cx="3915975" cy="6025425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77044 -0.027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16" y="-138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7" descr="Ảnh có chứa trong nhà, xanh lục, giường, bàn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3" descr="Ảnh có chứa trong nhà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94" b="96350" l="3370" r="97826">
                        <a14:foregroundMark x1="15435" y1="10951" x2="34565" y2="12928"/>
                        <a14:foregroundMark x1="10217" y1="7909" x2="48261" y2="9202"/>
                        <a14:foregroundMark x1="43261" y1="5779" x2="79674" y2="9202"/>
                        <a14:foregroundMark x1="79674" y1="9202" x2="89348" y2="9125"/>
                        <a14:foregroundMark x1="90435" y1="7376" x2="91304" y2="12319"/>
                        <a14:foregroundMark x1="89891" y1="4563" x2="95000" y2="10722"/>
                        <a14:foregroundMark x1="8261" y1="4563" x2="10326" y2="12395"/>
                        <a14:foregroundMark x1="10326" y1="12395" x2="12500" y2="13308"/>
                        <a14:foregroundMark x1="4565" y1="4791" x2="5326" y2="12776"/>
                        <a14:foregroundMark x1="5326" y1="12776" x2="5761" y2="13156"/>
                        <a14:foregroundMark x1="3696" y1="92319" x2="44130" y2="90570"/>
                        <a14:foregroundMark x1="44130" y1="90570" x2="64674" y2="90951"/>
                        <a14:foregroundMark x1="64674" y1="90951" x2="77391" y2="90951"/>
                        <a14:foregroundMark x1="77391" y1="90951" x2="91522" y2="90951"/>
                        <a14:foregroundMark x1="91522" y1="90951" x2="91630" y2="91331"/>
                        <a14:foregroundMark x1="27609" y1="92928" x2="17717" y2="92700"/>
                        <a14:foregroundMark x1="17717" y1="92700" x2="17717" y2="92700"/>
                        <a14:foregroundMark x1="5435" y1="96350" x2="3478" y2="96350"/>
                        <a14:foregroundMark x1="95000" y1="87529" x2="96413" y2="91939"/>
                        <a14:foregroundMark x1="9674" y1="3574" x2="11739" y2="3954"/>
                        <a14:foregroundMark x1="6304" y1="3194" x2="3696" y2="9962"/>
                        <a14:foregroundMark x1="94130" y1="3346" x2="97826" y2="12167"/>
                        <a14:foregroundMark x1="97826" y1="12167" x2="97065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8" y="0"/>
            <a:ext cx="5901921" cy="6858000"/>
          </a:xfrm>
          <a:prstGeom prst="rect">
            <a:avLst/>
          </a:prstGeom>
        </p:spPr>
      </p:pic>
      <p:sp>
        <p:nvSpPr>
          <p:cNvPr id="13" name="TextBox 67"/>
          <p:cNvSpPr txBox="1"/>
          <p:nvPr/>
        </p:nvSpPr>
        <p:spPr>
          <a:xfrm>
            <a:off x="526187" y="720346"/>
            <a:ext cx="58328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Nhiệm</a:t>
            </a:r>
            <a:r>
              <a:rPr lang="en-US" sz="5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vụ 1</a:t>
            </a:r>
            <a:endParaRPr lang="en-US" sz="5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4" name="TextBox 10"/>
          <p:cNvSpPr txBox="1"/>
          <p:nvPr/>
        </p:nvSpPr>
        <p:spPr>
          <a:xfrm>
            <a:off x="1025595" y="1280326"/>
            <a:ext cx="4833984" cy="4892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CHUẨN BỊ NGUYÊN LIỆU CHO BUỔI TIỆC</a:t>
            </a:r>
            <a:endParaRPr lang="en-US" sz="60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92D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LNTH-Hoa Nho LNTH" pitchFamily="2" charset="0"/>
            </a:endParaRPr>
          </a:p>
        </p:txBody>
      </p:sp>
      <p:pic>
        <p:nvPicPr>
          <p:cNvPr id="6" name="Hình ảnh 10" descr="Ảnh có chứa văn bản, văn phòng phẩm&#10;&#10;Mô tả được tạo tự độ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>
            <a:fillRect/>
          </a:stretch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pic>
        <p:nvPicPr>
          <p:cNvPr id="8" name="Hình ảnh 4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>
            <a:fillRect/>
          </a:stretch>
        </p:blipFill>
        <p:spPr>
          <a:xfrm>
            <a:off x="5501507" y="929390"/>
            <a:ext cx="3915975" cy="602542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>
            <a:fillRect/>
          </a:stretch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5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68779" y="356036"/>
            <a:ext cx="120216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Cùng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mình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đếm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các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khối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vuông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nhé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!</a:t>
            </a:r>
            <a:endParaRPr lang="en-US" sz="5000" dirty="0">
              <a:solidFill>
                <a:schemeClr val="accent4">
                  <a:lumMod val="75000"/>
                </a:schemeClr>
              </a:solidFill>
              <a:latin typeface="SVN-Hole Hearted" panose="020B0A06020104020203" pitchFamily="34" charset="0"/>
            </a:endParaRPr>
          </a:p>
        </p:txBody>
      </p:sp>
      <p:sp>
        <p:nvSpPr>
          <p:cNvPr id="30" name="Cube 29"/>
          <p:cNvSpPr/>
          <p:nvPr/>
        </p:nvSpPr>
        <p:spPr>
          <a:xfrm>
            <a:off x="4197921" y="2453283"/>
            <a:ext cx="478303" cy="48332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be 2"/>
          <p:cNvSpPr/>
          <p:nvPr/>
        </p:nvSpPr>
        <p:spPr>
          <a:xfrm>
            <a:off x="4197922" y="1364136"/>
            <a:ext cx="478303" cy="48332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ube 37"/>
          <p:cNvSpPr/>
          <p:nvPr/>
        </p:nvSpPr>
        <p:spPr>
          <a:xfrm>
            <a:off x="4236584" y="4573123"/>
            <a:ext cx="478303" cy="48332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ube 38"/>
          <p:cNvSpPr/>
          <p:nvPr/>
        </p:nvSpPr>
        <p:spPr>
          <a:xfrm>
            <a:off x="4204454" y="3454187"/>
            <a:ext cx="478303" cy="48332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ube 40"/>
          <p:cNvSpPr/>
          <p:nvPr/>
        </p:nvSpPr>
        <p:spPr>
          <a:xfrm>
            <a:off x="4282627" y="5874912"/>
            <a:ext cx="478303" cy="48332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6687541" y="1907486"/>
            <a:ext cx="484478" cy="3634418"/>
            <a:chOff x="3042360" y="1405557"/>
            <a:chExt cx="484478" cy="3634418"/>
          </a:xfrm>
        </p:grpSpPr>
        <p:grpSp>
          <p:nvGrpSpPr>
            <p:cNvPr id="53" name="Group 52"/>
            <p:cNvGrpSpPr/>
            <p:nvPr/>
          </p:nvGrpSpPr>
          <p:grpSpPr>
            <a:xfrm>
              <a:off x="3042360" y="3170790"/>
              <a:ext cx="481352" cy="1869185"/>
              <a:chOff x="3045486" y="1405557"/>
              <a:chExt cx="481352" cy="1869185"/>
            </a:xfrm>
          </p:grpSpPr>
          <p:sp>
            <p:nvSpPr>
              <p:cNvPr id="54" name="Cube 53"/>
              <p:cNvSpPr/>
              <p:nvPr/>
            </p:nvSpPr>
            <p:spPr>
              <a:xfrm>
                <a:off x="3045486" y="2791416"/>
                <a:ext cx="478303" cy="483326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Cube 54"/>
              <p:cNvSpPr/>
              <p:nvPr/>
            </p:nvSpPr>
            <p:spPr>
              <a:xfrm>
                <a:off x="3045486" y="2426751"/>
                <a:ext cx="478303" cy="483326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ube 55"/>
              <p:cNvSpPr/>
              <p:nvPr/>
            </p:nvSpPr>
            <p:spPr>
              <a:xfrm>
                <a:off x="3047695" y="2063711"/>
                <a:ext cx="478303" cy="483326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ube 56"/>
              <p:cNvSpPr/>
              <p:nvPr/>
            </p:nvSpPr>
            <p:spPr>
              <a:xfrm>
                <a:off x="3045486" y="1732346"/>
                <a:ext cx="478303" cy="483326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Cube 57"/>
              <p:cNvSpPr/>
              <p:nvPr/>
            </p:nvSpPr>
            <p:spPr>
              <a:xfrm>
                <a:off x="3048535" y="1405557"/>
                <a:ext cx="478303" cy="483326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3045486" y="1405557"/>
              <a:ext cx="481352" cy="1869185"/>
              <a:chOff x="3045486" y="1405557"/>
              <a:chExt cx="481352" cy="1869185"/>
            </a:xfrm>
          </p:grpSpPr>
          <p:sp>
            <p:nvSpPr>
              <p:cNvPr id="52" name="Cube 51"/>
              <p:cNvSpPr/>
              <p:nvPr/>
            </p:nvSpPr>
            <p:spPr>
              <a:xfrm>
                <a:off x="3045486" y="2791416"/>
                <a:ext cx="478303" cy="483326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Cube 49"/>
              <p:cNvSpPr/>
              <p:nvPr/>
            </p:nvSpPr>
            <p:spPr>
              <a:xfrm>
                <a:off x="3045486" y="2426751"/>
                <a:ext cx="478303" cy="483326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Cube 50"/>
              <p:cNvSpPr/>
              <p:nvPr/>
            </p:nvSpPr>
            <p:spPr>
              <a:xfrm>
                <a:off x="3047695" y="2063711"/>
                <a:ext cx="478303" cy="483326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Cube 47"/>
              <p:cNvSpPr/>
              <p:nvPr/>
            </p:nvSpPr>
            <p:spPr>
              <a:xfrm>
                <a:off x="3045486" y="1732346"/>
                <a:ext cx="478303" cy="483326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Cube 48"/>
              <p:cNvSpPr/>
              <p:nvPr/>
            </p:nvSpPr>
            <p:spPr>
              <a:xfrm>
                <a:off x="3048535" y="1405557"/>
                <a:ext cx="478303" cy="483326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5" name="Cube 214"/>
          <p:cNvSpPr/>
          <p:nvPr/>
        </p:nvSpPr>
        <p:spPr>
          <a:xfrm>
            <a:off x="5622488" y="2453283"/>
            <a:ext cx="478303" cy="48332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Cube 215"/>
          <p:cNvSpPr/>
          <p:nvPr/>
        </p:nvSpPr>
        <p:spPr>
          <a:xfrm>
            <a:off x="5622489" y="1364136"/>
            <a:ext cx="478303" cy="48332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Cube 216"/>
          <p:cNvSpPr/>
          <p:nvPr/>
        </p:nvSpPr>
        <p:spPr>
          <a:xfrm>
            <a:off x="5661151" y="4573123"/>
            <a:ext cx="478303" cy="48332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Cube 217"/>
          <p:cNvSpPr/>
          <p:nvPr/>
        </p:nvSpPr>
        <p:spPr>
          <a:xfrm>
            <a:off x="5629021" y="3454187"/>
            <a:ext cx="478303" cy="48332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Cube 218"/>
          <p:cNvSpPr/>
          <p:nvPr/>
        </p:nvSpPr>
        <p:spPr>
          <a:xfrm>
            <a:off x="5707194" y="5874912"/>
            <a:ext cx="478303" cy="48332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0" name="Hình ảnh 4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>
            <a:fillRect/>
          </a:stretch>
        </p:blipFill>
        <p:spPr>
          <a:xfrm>
            <a:off x="154351" y="711983"/>
            <a:ext cx="3915975" cy="6025425"/>
          </a:xfrm>
          <a:prstGeom prst="rect">
            <a:avLst/>
          </a:prstGeom>
        </p:spPr>
      </p:pic>
      <p:sp>
        <p:nvSpPr>
          <p:cNvPr id="221" name="Text Placeholder 7"/>
          <p:cNvSpPr txBox="1"/>
          <p:nvPr/>
        </p:nvSpPr>
        <p:spPr>
          <a:xfrm>
            <a:off x="7562404" y="2801506"/>
            <a:ext cx="4249828" cy="1302755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5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528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1155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41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03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65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27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n-US" altLang="zh-CN" sz="30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Gộp</a:t>
            </a:r>
            <a:r>
              <a: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vi-VN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10 khối vuông rời </a:t>
            </a:r>
            <a:r>
              <a: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ta </a:t>
            </a:r>
            <a:r>
              <a:rPr lang="en-US" altLang="zh-CN" sz="30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r>
              <a: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vi-VN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1 thanh chục</a:t>
            </a:r>
            <a:r>
              <a: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en-US" altLang="zh-CN" sz="3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824017" y="3928836"/>
            <a:ext cx="3679659" cy="553998"/>
            <a:chOff x="7824017" y="3928836"/>
            <a:chExt cx="3679659" cy="553998"/>
          </a:xfrm>
        </p:grpSpPr>
        <p:sp>
          <p:nvSpPr>
            <p:cNvPr id="10" name="Rounded Rectangle 9"/>
            <p:cNvSpPr/>
            <p:nvPr/>
          </p:nvSpPr>
          <p:spPr>
            <a:xfrm>
              <a:off x="7824017" y="3999508"/>
              <a:ext cx="3679659" cy="48332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827066" y="3928836"/>
              <a:ext cx="3539752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457200" algn="just"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r>
                <a:rPr lang="en-US" altLang="zh-CN" sz="3000" b="1" dirty="0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 </a:t>
              </a:r>
              <a:r>
                <a:rPr lang="en-US" altLang="zh-CN" sz="3000" b="1" dirty="0" err="1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đơn</a:t>
              </a:r>
              <a:r>
                <a:rPr lang="en-US" altLang="zh-CN" sz="3000" b="1" dirty="0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1" dirty="0" err="1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vị</a:t>
              </a:r>
              <a:r>
                <a:rPr lang="en-US" altLang="zh-CN" sz="3000" b="1" dirty="0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= 1 </a:t>
              </a:r>
              <a:r>
                <a:rPr lang="en-US" altLang="zh-CN" sz="3000" b="1" dirty="0" err="1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chục</a:t>
              </a:r>
              <a:endParaRPr lang="en-US" altLang="zh-CN" sz="3000" b="1" dirty="0">
                <a:solidFill>
                  <a:srgbClr val="F76143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 animBg="1"/>
      <p:bldP spid="3" grpId="0" animBg="1"/>
      <p:bldP spid="38" grpId="0" animBg="1"/>
      <p:bldP spid="39" grpId="0" animBg="1"/>
      <p:bldP spid="41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>
            <a:fillRect/>
          </a:stretch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5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404" y="1933866"/>
            <a:ext cx="2794189" cy="3784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046" y="1712924"/>
            <a:ext cx="3889585" cy="3676207"/>
          </a:xfrm>
          <a:prstGeom prst="rect">
            <a:avLst/>
          </a:prstGeom>
        </p:spPr>
      </p:pic>
      <p:pic>
        <p:nvPicPr>
          <p:cNvPr id="363" name="Picture 3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404" y="2597718"/>
            <a:ext cx="2794189" cy="378477"/>
          </a:xfrm>
          <a:prstGeom prst="rect">
            <a:avLst/>
          </a:prstGeom>
        </p:spPr>
      </p:pic>
      <p:pic>
        <p:nvPicPr>
          <p:cNvPr id="364" name="Picture 3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403" y="3261570"/>
            <a:ext cx="2794189" cy="378477"/>
          </a:xfrm>
          <a:prstGeom prst="rect">
            <a:avLst/>
          </a:prstGeom>
        </p:spPr>
      </p:pic>
      <p:pic>
        <p:nvPicPr>
          <p:cNvPr id="365" name="Picture 3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403" y="3953183"/>
            <a:ext cx="2794189" cy="378477"/>
          </a:xfrm>
          <a:prstGeom prst="rect">
            <a:avLst/>
          </a:prstGeom>
        </p:spPr>
      </p:pic>
      <p:pic>
        <p:nvPicPr>
          <p:cNvPr id="366" name="Picture 3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402" y="4655455"/>
            <a:ext cx="2794189" cy="378477"/>
          </a:xfrm>
          <a:prstGeom prst="rect">
            <a:avLst/>
          </a:prstGeom>
        </p:spPr>
      </p:pic>
      <p:pic>
        <p:nvPicPr>
          <p:cNvPr id="367" name="Picture 3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710" y="1984628"/>
            <a:ext cx="2794189" cy="378477"/>
          </a:xfrm>
          <a:prstGeom prst="rect">
            <a:avLst/>
          </a:prstGeom>
        </p:spPr>
      </p:pic>
      <p:pic>
        <p:nvPicPr>
          <p:cNvPr id="368" name="Picture 3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710" y="2648480"/>
            <a:ext cx="2794189" cy="378477"/>
          </a:xfrm>
          <a:prstGeom prst="rect">
            <a:avLst/>
          </a:prstGeom>
        </p:spPr>
      </p:pic>
      <p:pic>
        <p:nvPicPr>
          <p:cNvPr id="369" name="Picture 3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709" y="3312332"/>
            <a:ext cx="2794189" cy="378477"/>
          </a:xfrm>
          <a:prstGeom prst="rect">
            <a:avLst/>
          </a:prstGeom>
        </p:spPr>
      </p:pic>
      <p:pic>
        <p:nvPicPr>
          <p:cNvPr id="370" name="Picture 3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709" y="4003945"/>
            <a:ext cx="2794189" cy="378477"/>
          </a:xfrm>
          <a:prstGeom prst="rect">
            <a:avLst/>
          </a:prstGeom>
        </p:spPr>
      </p:pic>
      <p:pic>
        <p:nvPicPr>
          <p:cNvPr id="371" name="Picture 3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708" y="4706217"/>
            <a:ext cx="2794189" cy="378477"/>
          </a:xfrm>
          <a:prstGeom prst="rect">
            <a:avLst/>
          </a:prstGeom>
        </p:spPr>
      </p:pic>
      <p:sp>
        <p:nvSpPr>
          <p:cNvPr id="372" name="Text Placeholder 7"/>
          <p:cNvSpPr txBox="1"/>
          <p:nvPr/>
        </p:nvSpPr>
        <p:spPr>
          <a:xfrm>
            <a:off x="601261" y="5319307"/>
            <a:ext cx="6973662" cy="1302755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5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528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1155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41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03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65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27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n-US" altLang="zh-CN" sz="30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Gộp</a:t>
            </a:r>
            <a:r>
              <a: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10 </a:t>
            </a:r>
            <a:r>
              <a:rPr lang="vi-VN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thanh chục </a:t>
            </a:r>
            <a:r>
              <a: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ta </a:t>
            </a:r>
            <a:r>
              <a:rPr lang="en-US" altLang="zh-CN" sz="30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r>
              <a:rPr lang="vi-VN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thẻ 1 trăm</a:t>
            </a:r>
            <a:r>
              <a: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.</a:t>
            </a:r>
            <a:endParaRPr lang="en-US" altLang="zh-CN" sz="3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373" name="Group 372"/>
          <p:cNvGrpSpPr/>
          <p:nvPr/>
        </p:nvGrpSpPr>
        <p:grpSpPr>
          <a:xfrm>
            <a:off x="4562064" y="5890012"/>
            <a:ext cx="3679659" cy="553998"/>
            <a:chOff x="7824017" y="3928836"/>
            <a:chExt cx="3679659" cy="553998"/>
          </a:xfrm>
        </p:grpSpPr>
        <p:sp>
          <p:nvSpPr>
            <p:cNvPr id="374" name="Rounded Rectangle 373"/>
            <p:cNvSpPr/>
            <p:nvPr/>
          </p:nvSpPr>
          <p:spPr>
            <a:xfrm>
              <a:off x="7824017" y="3999508"/>
              <a:ext cx="3679659" cy="48332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7958513" y="3928836"/>
              <a:ext cx="3276859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457200" algn="just"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r>
                <a:rPr lang="en-US" altLang="zh-CN" sz="3000" b="1" dirty="0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 </a:t>
              </a:r>
              <a:r>
                <a:rPr lang="en-US" altLang="zh-CN" sz="3000" b="1" dirty="0" err="1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chục</a:t>
              </a:r>
              <a:r>
                <a:rPr lang="en-US" altLang="zh-CN" sz="3000" b="1" dirty="0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= 1 </a:t>
              </a:r>
              <a:r>
                <a:rPr lang="en-US" altLang="zh-CN" sz="3000" b="1" dirty="0" err="1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trăm</a:t>
              </a:r>
              <a:endParaRPr lang="en-US" altLang="zh-CN" sz="3000" b="1" dirty="0">
                <a:solidFill>
                  <a:srgbClr val="F76143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68779" y="356036"/>
            <a:ext cx="120216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Cùng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mình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đếm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các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khối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vuông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nhé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!</a:t>
            </a:r>
            <a:endParaRPr lang="en-US" sz="5000" dirty="0">
              <a:solidFill>
                <a:schemeClr val="accent4">
                  <a:lumMod val="75000"/>
                </a:schemeClr>
              </a:solidFill>
              <a:latin typeface="SVN-Hole Hearted" panose="020B0A06020104020203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rong nhà, xanh lục, giường, bàn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r="7281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Hình ảnh 10" descr="Ảnh có chứa văn bản, văn phòng phẩm&#10;&#10;Mô tả được tạo tự độ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6" b="26638"/>
          <a:stretch>
            <a:fillRect/>
          </a:stretch>
        </p:blipFill>
        <p:spPr>
          <a:xfrm flipH="1">
            <a:off x="8243247" y="-95533"/>
            <a:ext cx="3947229" cy="6953534"/>
          </a:xfrm>
          <a:prstGeom prst="rect">
            <a:avLst/>
          </a:prstGeom>
        </p:spPr>
      </p:pic>
      <p:sp>
        <p:nvSpPr>
          <p:cNvPr id="15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Text Placeholder 7"/>
          <p:cNvSpPr txBox="1"/>
          <p:nvPr/>
        </p:nvSpPr>
        <p:spPr>
          <a:xfrm>
            <a:off x="601261" y="5319307"/>
            <a:ext cx="6973662" cy="1302755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5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528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1155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41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03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65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27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n-US" altLang="zh-CN" sz="30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Gộp</a:t>
            </a:r>
            <a:r>
              <a: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10 </a:t>
            </a:r>
            <a:r>
              <a:rPr lang="vi-VN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thẻ tr</a:t>
            </a:r>
            <a:r>
              <a: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ă</a:t>
            </a:r>
            <a:r>
              <a:rPr lang="vi-VN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</a:t>
            </a:r>
            <a:r>
              <a: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ta </a:t>
            </a:r>
            <a:r>
              <a:rPr lang="en-US" altLang="zh-CN" sz="30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r>
              <a:rPr lang="vi-VN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thẻ 1 </a:t>
            </a:r>
            <a:r>
              <a:rPr lang="en-US" altLang="zh-CN" sz="30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nghìn</a:t>
            </a:r>
            <a:r>
              <a: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en-US" altLang="zh-CN" sz="3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373" name="Group 372"/>
          <p:cNvGrpSpPr/>
          <p:nvPr/>
        </p:nvGrpSpPr>
        <p:grpSpPr>
          <a:xfrm>
            <a:off x="4562064" y="5890012"/>
            <a:ext cx="3679659" cy="553998"/>
            <a:chOff x="7824017" y="3928836"/>
            <a:chExt cx="3679659" cy="553998"/>
          </a:xfrm>
        </p:grpSpPr>
        <p:sp>
          <p:nvSpPr>
            <p:cNvPr id="374" name="Rounded Rectangle 373"/>
            <p:cNvSpPr/>
            <p:nvPr/>
          </p:nvSpPr>
          <p:spPr>
            <a:xfrm>
              <a:off x="7824017" y="3999508"/>
              <a:ext cx="3679659" cy="48332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7833479" y="3928836"/>
              <a:ext cx="3526928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457200" algn="just">
                <a:spcBef>
                  <a:spcPts val="600"/>
                </a:spcBef>
                <a:buFont typeface="Wingdings" panose="05000000000000000000" pitchFamily="2" charset="2"/>
                <a:buChar char="Ø"/>
              </a:pPr>
              <a:r>
                <a:rPr lang="en-US" altLang="zh-CN" sz="3000" b="1" dirty="0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 </a:t>
              </a:r>
              <a:r>
                <a:rPr lang="en-US" altLang="zh-CN" sz="3000" b="1" dirty="0" err="1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trăm</a:t>
              </a:r>
              <a:r>
                <a:rPr lang="en-US" altLang="zh-CN" sz="3000" b="1" dirty="0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= 1 </a:t>
              </a:r>
              <a:r>
                <a:rPr lang="en-US" altLang="zh-CN" sz="3000" b="1" dirty="0" err="1">
                  <a:solidFill>
                    <a:srgbClr val="F761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nghìn</a:t>
              </a:r>
              <a:endParaRPr lang="en-US" altLang="zh-CN" sz="3000" b="1" dirty="0">
                <a:solidFill>
                  <a:srgbClr val="F76143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376" name="Rectangle 375"/>
          <p:cNvSpPr/>
          <p:nvPr/>
        </p:nvSpPr>
        <p:spPr>
          <a:xfrm>
            <a:off x="168779" y="356036"/>
            <a:ext cx="120216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Cùng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mình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đếm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các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khối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vuông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5000" b="1" dirty="0" err="1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nhé</a:t>
            </a:r>
            <a:r>
              <a:rPr lang="en-US" sz="5000" b="1" dirty="0">
                <a:solidFill>
                  <a:schemeClr val="accent4">
                    <a:lumMod val="75000"/>
                  </a:schemeClr>
                </a:solidFill>
                <a:latin typeface="SVN-Hole Hearted" panose="020B0A06020104020203" pitchFamily="34" charset="0"/>
              </a:rPr>
              <a:t>!</a:t>
            </a:r>
            <a:endParaRPr lang="en-US" sz="5000" dirty="0">
              <a:solidFill>
                <a:schemeClr val="accent4">
                  <a:lumMod val="75000"/>
                </a:schemeClr>
              </a:solidFill>
              <a:latin typeface="SVN-Hole Hearted" panose="020B0A06020104020203" pitchFamily="34" charset="0"/>
            </a:endParaRPr>
          </a:p>
        </p:txBody>
      </p:sp>
      <p:pic>
        <p:nvPicPr>
          <p:cNvPr id="377" name="Picture 3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44" y="1991441"/>
            <a:ext cx="1285521" cy="1214999"/>
          </a:xfrm>
          <a:prstGeom prst="rect">
            <a:avLst/>
          </a:prstGeom>
        </p:spPr>
      </p:pic>
      <p:pic>
        <p:nvPicPr>
          <p:cNvPr id="378" name="Picture 3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269" y="1991441"/>
            <a:ext cx="1285521" cy="1214999"/>
          </a:xfrm>
          <a:prstGeom prst="rect">
            <a:avLst/>
          </a:prstGeom>
        </p:spPr>
      </p:pic>
      <p:pic>
        <p:nvPicPr>
          <p:cNvPr id="379" name="Picture 3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194" y="2005004"/>
            <a:ext cx="1285521" cy="1214999"/>
          </a:xfrm>
          <a:prstGeom prst="rect">
            <a:avLst/>
          </a:prstGeom>
        </p:spPr>
      </p:pic>
      <p:pic>
        <p:nvPicPr>
          <p:cNvPr id="380" name="Picture 3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119" y="2005004"/>
            <a:ext cx="1285521" cy="1214999"/>
          </a:xfrm>
          <a:prstGeom prst="rect">
            <a:avLst/>
          </a:prstGeom>
        </p:spPr>
      </p:pic>
      <p:pic>
        <p:nvPicPr>
          <p:cNvPr id="381" name="Picture 3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547" y="2005004"/>
            <a:ext cx="1285521" cy="1214999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44" y="3655374"/>
            <a:ext cx="1285521" cy="1214999"/>
          </a:xfrm>
          <a:prstGeom prst="rect">
            <a:avLst/>
          </a:prstGeom>
        </p:spPr>
      </p:pic>
      <p:pic>
        <p:nvPicPr>
          <p:cNvPr id="383" name="Picture 3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269" y="3655374"/>
            <a:ext cx="1285521" cy="1214999"/>
          </a:xfrm>
          <a:prstGeom prst="rect">
            <a:avLst/>
          </a:prstGeom>
        </p:spPr>
      </p:pic>
      <p:pic>
        <p:nvPicPr>
          <p:cNvPr id="384" name="Picture 3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194" y="3668937"/>
            <a:ext cx="1285521" cy="1214999"/>
          </a:xfrm>
          <a:prstGeom prst="rect">
            <a:avLst/>
          </a:prstGeom>
        </p:spPr>
      </p:pic>
      <p:pic>
        <p:nvPicPr>
          <p:cNvPr id="385" name="Picture 3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119" y="3668937"/>
            <a:ext cx="1285521" cy="1214999"/>
          </a:xfrm>
          <a:prstGeom prst="rect">
            <a:avLst/>
          </a:prstGeom>
        </p:spPr>
      </p:pic>
      <p:pic>
        <p:nvPicPr>
          <p:cNvPr id="386" name="Picture 3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547" y="3668937"/>
            <a:ext cx="1285521" cy="12149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07705" y="2203115"/>
            <a:ext cx="2503648" cy="249953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3095</Words>
  <Application>WPS Presentation</Application>
  <PresentationFormat>Widescreen</PresentationFormat>
  <Paragraphs>736</Paragraphs>
  <Slides>30</Slides>
  <Notes>2</Notes>
  <HiddenSlides>0</HiddenSlides>
  <MMClips>5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55" baseType="lpstr">
      <vt:lpstr>Arial</vt:lpstr>
      <vt:lpstr>SimSun</vt:lpstr>
      <vt:lpstr>Wingdings</vt:lpstr>
      <vt:lpstr>Times New Roman</vt:lpstr>
      <vt:lpstr>UTM Edwardian</vt:lpstr>
      <vt:lpstr>Segoe Print</vt:lpstr>
      <vt:lpstr>UVN Banh Mi</vt:lpstr>
      <vt:lpstr>SVN-Poky's</vt:lpstr>
      <vt:lpstr>SVN-Hole Hearted</vt:lpstr>
      <vt:lpstr>Yu Gothic UI Semibold</vt:lpstr>
      <vt:lpstr>LNTH-LuoLuoNotangYuanTi 1</vt:lpstr>
      <vt:lpstr>Microsoft YaHei</vt:lpstr>
      <vt:lpstr>UTM Duepuntozero</vt:lpstr>
      <vt:lpstr>Lato Regular</vt:lpstr>
      <vt:lpstr>Yu Gothic</vt:lpstr>
      <vt:lpstr>LNTH-Hoa Nho LNTH</vt:lpstr>
      <vt:lpstr>Calibri</vt:lpstr>
      <vt:lpstr>Cambria Math</vt:lpstr>
      <vt:lpstr>Arial Unicode MS</vt:lpstr>
      <vt:lpstr>Calibri Light</vt:lpstr>
      <vt:lpstr>UTM Cookies</vt:lpstr>
      <vt:lpstr>iCiel Cadena</vt:lpstr>
      <vt:lpstr>等线</vt:lpstr>
      <vt:lpstr>Corbel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BUI NGOC HONG HANH</dc:creator>
  <cp:lastModifiedBy>ACER</cp:lastModifiedBy>
  <cp:revision>34</cp:revision>
  <dcterms:created xsi:type="dcterms:W3CDTF">2022-11-07T14:56:00Z</dcterms:created>
  <dcterms:modified xsi:type="dcterms:W3CDTF">2023-12-29T12:25:29Z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AC6C25F70DEB47B99348D1C418F06A90_13</vt:lpwstr>
  </property>
  <property fmtid="{D5CDD505-2E9C-101B-9397-08002B2CF9AE}" pid="3" name="KSOProductBuildVer">
    <vt:lpwstr>1033-12.2.0.13359</vt:lpwstr>
  </property>
</Properties>
</file>